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5" r:id="rId9"/>
    <p:sldId id="263" r:id="rId10"/>
    <p:sldId id="261" r:id="rId11"/>
    <p:sldId id="262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52AC4-6B3F-46E5-876F-96CEC8EE725A}" type="doc">
      <dgm:prSet loTypeId="urn:microsoft.com/office/officeart/2008/layout/VerticalCurvedList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0EAB86C-D81F-42FC-B81E-836DCA520ECB}">
      <dgm:prSet phldrT="[文字]"/>
      <dgm:spPr>
        <a:xfrm>
          <a:off x="522323" y="355515"/>
          <a:ext cx="6134048" cy="711400"/>
        </a:xfrm>
        <a:prstGeom prst="rect">
          <a:avLst/>
        </a:prstGeom>
      </dgm:spPr>
      <dgm:t>
        <a:bodyPr/>
        <a:lstStyle/>
        <a:p>
          <a:r>
            <a:rPr lang="zh-TW" altLang="en-US" smtClean="0">
              <a:latin typeface="Gill Sans MT"/>
              <a:ea typeface="微軟正黑體" panose="020B0604030504040204" pitchFamily="34" charset="-120"/>
              <a:cs typeface="+mn-cs"/>
            </a:rPr>
            <a:t>高階人才躍升</a:t>
          </a:r>
          <a:endParaRPr lang="zh-TW" altLang="en-US" dirty="0">
            <a:latin typeface="Gill Sans MT"/>
            <a:ea typeface="微軟正黑體" panose="020B0604030504040204" pitchFamily="34" charset="-120"/>
            <a:cs typeface="+mn-cs"/>
          </a:endParaRPr>
        </a:p>
      </dgm:t>
    </dgm:pt>
    <dgm:pt modelId="{9776C294-03B1-4BFC-B233-8AAF47D128B9}" type="parTrans" cxnId="{CD20D9CB-1A87-4380-A9FC-6A834B31048F}">
      <dgm:prSet/>
      <dgm:spPr/>
      <dgm:t>
        <a:bodyPr/>
        <a:lstStyle/>
        <a:p>
          <a:endParaRPr lang="zh-TW" altLang="en-US"/>
        </a:p>
      </dgm:t>
    </dgm:pt>
    <dgm:pt modelId="{8FE1721F-D9F8-4F5D-9986-BE43DF3793A7}" type="sibTrans" cxnId="{CD20D9CB-1A87-4380-A9FC-6A834B31048F}">
      <dgm:prSet/>
      <dgm:spPr>
        <a:xfrm>
          <a:off x="-5228235" y="-800777"/>
          <a:ext cx="6225843" cy="6225843"/>
        </a:xfrm>
        <a:prstGeom prst="blockArc">
          <a:avLst>
            <a:gd name="adj1" fmla="val 18900000"/>
            <a:gd name="adj2" fmla="val 2700000"/>
            <a:gd name="adj3" fmla="val 347"/>
          </a:avLst>
        </a:prstGeom>
      </dgm:spPr>
      <dgm:t>
        <a:bodyPr/>
        <a:lstStyle/>
        <a:p>
          <a:endParaRPr lang="zh-TW" altLang="en-US"/>
        </a:p>
      </dgm:t>
    </dgm:pt>
    <dgm:pt modelId="{18715623-1C14-4957-B388-773A63BFAFAE}">
      <dgm:prSet phldrT="[文字]"/>
      <dgm:spPr>
        <a:xfrm>
          <a:off x="930186" y="1422800"/>
          <a:ext cx="5726186" cy="711400"/>
        </a:xfrm>
        <a:prstGeom prst="rect">
          <a:avLst/>
        </a:prstGeom>
      </dgm:spPr>
      <dgm:t>
        <a:bodyPr/>
        <a:lstStyle/>
        <a:p>
          <a:r>
            <a:rPr lang="zh-TW" altLang="en-US" smtClean="0">
              <a:latin typeface="Gill Sans MT"/>
              <a:ea typeface="微軟正黑體" panose="020B0604030504040204" pitchFamily="34" charset="-120"/>
              <a:cs typeface="+mn-cs"/>
            </a:rPr>
            <a:t>退場學校輔導</a:t>
          </a:r>
          <a:endParaRPr lang="zh-TW" altLang="en-US" dirty="0">
            <a:latin typeface="Gill Sans MT"/>
            <a:ea typeface="微軟正黑體" panose="020B0604030504040204" pitchFamily="34" charset="-120"/>
            <a:cs typeface="+mn-cs"/>
          </a:endParaRPr>
        </a:p>
      </dgm:t>
    </dgm:pt>
    <dgm:pt modelId="{9EFDA8A1-710F-41DD-94C6-E4CDD6989774}" type="parTrans" cxnId="{BF2558EA-9094-4079-96DE-13F64264D838}">
      <dgm:prSet/>
      <dgm:spPr/>
      <dgm:t>
        <a:bodyPr/>
        <a:lstStyle/>
        <a:p>
          <a:endParaRPr lang="zh-TW" altLang="en-US"/>
        </a:p>
      </dgm:t>
    </dgm:pt>
    <dgm:pt modelId="{00AC6013-7D04-4BD9-AB87-49AB714EBECD}" type="sibTrans" cxnId="{BF2558EA-9094-4079-96DE-13F64264D838}">
      <dgm:prSet/>
      <dgm:spPr/>
      <dgm:t>
        <a:bodyPr/>
        <a:lstStyle/>
        <a:p>
          <a:endParaRPr lang="zh-TW" altLang="en-US"/>
        </a:p>
      </dgm:t>
    </dgm:pt>
    <dgm:pt modelId="{52B8E0E4-9671-453E-A053-5F7470675454}">
      <dgm:prSet phldrT="[文字]"/>
      <dgm:spPr>
        <a:xfrm>
          <a:off x="522323" y="3557372"/>
          <a:ext cx="6134048" cy="711400"/>
        </a:xfrm>
        <a:prstGeom prst="rect">
          <a:avLst/>
        </a:prstGeom>
      </dgm:spPr>
      <dgm:t>
        <a:bodyPr/>
        <a:lstStyle/>
        <a:p>
          <a:r>
            <a:rPr lang="zh-TW" altLang="en-US" dirty="0" smtClean="0">
              <a:latin typeface="Gill Sans MT"/>
              <a:ea typeface="微軟正黑體" panose="020B0604030504040204" pitchFamily="34" charset="-120"/>
              <a:cs typeface="+mn-cs"/>
            </a:rPr>
            <a:t>大學合作與合併</a:t>
          </a:r>
          <a:endParaRPr lang="zh-TW" altLang="en-US" dirty="0">
            <a:latin typeface="Gill Sans MT"/>
            <a:ea typeface="微軟正黑體" panose="020B0604030504040204" pitchFamily="34" charset="-120"/>
            <a:cs typeface="+mn-cs"/>
          </a:endParaRPr>
        </a:p>
      </dgm:t>
    </dgm:pt>
    <dgm:pt modelId="{9FC49DB8-350A-4FD3-A686-56E458522D11}" type="parTrans" cxnId="{41F41576-BDA0-4D98-96CA-5E24ACB909CB}">
      <dgm:prSet/>
      <dgm:spPr/>
      <dgm:t>
        <a:bodyPr/>
        <a:lstStyle/>
        <a:p>
          <a:endParaRPr lang="zh-TW" altLang="en-US"/>
        </a:p>
      </dgm:t>
    </dgm:pt>
    <dgm:pt modelId="{79D0FDE7-A7A1-475C-8BE4-0AFE8258EFD7}" type="sibTrans" cxnId="{41F41576-BDA0-4D98-96CA-5E24ACB909CB}">
      <dgm:prSet/>
      <dgm:spPr/>
      <dgm:t>
        <a:bodyPr/>
        <a:lstStyle/>
        <a:p>
          <a:endParaRPr lang="zh-TW" altLang="en-US"/>
        </a:p>
      </dgm:t>
    </dgm:pt>
    <dgm:pt modelId="{281BAD9F-1A45-42AE-A2FF-71D3E3F47087}">
      <dgm:prSet/>
      <dgm:spPr>
        <a:xfrm>
          <a:off x="930186" y="2490086"/>
          <a:ext cx="5726186" cy="711400"/>
        </a:xfrm>
        <a:prstGeom prst="rect">
          <a:avLst/>
        </a:prstGeom>
      </dgm:spPr>
      <dgm:t>
        <a:bodyPr/>
        <a:lstStyle/>
        <a:p>
          <a:r>
            <a:rPr lang="zh-TW" altLang="en-US" dirty="0" smtClean="0">
              <a:latin typeface="Gill Sans MT"/>
              <a:ea typeface="微軟正黑體" panose="020B0604030504040204" pitchFamily="34" charset="-120"/>
              <a:cs typeface="+mn-cs"/>
            </a:rPr>
            <a:t>學校典範重塑</a:t>
          </a:r>
          <a:endParaRPr lang="zh-TW" altLang="en-US" dirty="0">
            <a:latin typeface="Gill Sans MT"/>
            <a:ea typeface="微軟正黑體" panose="020B0604030504040204" pitchFamily="34" charset="-120"/>
            <a:cs typeface="+mn-cs"/>
          </a:endParaRPr>
        </a:p>
      </dgm:t>
    </dgm:pt>
    <dgm:pt modelId="{14B11031-48AB-4475-9A96-1FEA37A2F1E7}" type="parTrans" cxnId="{5F00DE33-9714-4BEA-99AA-0CC5A149C5AC}">
      <dgm:prSet/>
      <dgm:spPr/>
      <dgm:t>
        <a:bodyPr/>
        <a:lstStyle/>
        <a:p>
          <a:endParaRPr lang="zh-TW" altLang="en-US"/>
        </a:p>
      </dgm:t>
    </dgm:pt>
    <dgm:pt modelId="{7C874927-5E3D-4C6B-9EE5-CF2ACA6EDFC8}" type="sibTrans" cxnId="{5F00DE33-9714-4BEA-99AA-0CC5A149C5AC}">
      <dgm:prSet/>
      <dgm:spPr/>
      <dgm:t>
        <a:bodyPr/>
        <a:lstStyle/>
        <a:p>
          <a:endParaRPr lang="zh-TW" altLang="en-US"/>
        </a:p>
      </dgm:t>
    </dgm:pt>
    <dgm:pt modelId="{74C82E04-8EC1-45AC-9EFC-4A89518AC69B}" type="pres">
      <dgm:prSet presAssocID="{05A52AC4-6B3F-46E5-876F-96CEC8EE72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174CEBE-B1E1-488A-9FA4-B65BD318FDA2}" type="pres">
      <dgm:prSet presAssocID="{05A52AC4-6B3F-46E5-876F-96CEC8EE725A}" presName="Name1" presStyleCnt="0"/>
      <dgm:spPr/>
      <dgm:t>
        <a:bodyPr/>
        <a:lstStyle/>
        <a:p>
          <a:endParaRPr lang="zh-TW" altLang="en-US"/>
        </a:p>
      </dgm:t>
    </dgm:pt>
    <dgm:pt modelId="{6ECECC50-999C-46B9-A12A-3C024FBFFD0F}" type="pres">
      <dgm:prSet presAssocID="{05A52AC4-6B3F-46E5-876F-96CEC8EE725A}" presName="cycle" presStyleCnt="0"/>
      <dgm:spPr/>
      <dgm:t>
        <a:bodyPr/>
        <a:lstStyle/>
        <a:p>
          <a:endParaRPr lang="zh-TW" altLang="en-US"/>
        </a:p>
      </dgm:t>
    </dgm:pt>
    <dgm:pt modelId="{A44826D4-2143-4310-8C30-981FEC2EBCE0}" type="pres">
      <dgm:prSet presAssocID="{05A52AC4-6B3F-46E5-876F-96CEC8EE725A}" presName="srcNode" presStyleLbl="node1" presStyleIdx="0" presStyleCnt="4"/>
      <dgm:spPr/>
      <dgm:t>
        <a:bodyPr/>
        <a:lstStyle/>
        <a:p>
          <a:endParaRPr lang="zh-TW" altLang="en-US"/>
        </a:p>
      </dgm:t>
    </dgm:pt>
    <dgm:pt modelId="{2797E37C-A5CE-47F2-9B18-16FDB1A2E2D2}" type="pres">
      <dgm:prSet presAssocID="{05A52AC4-6B3F-46E5-876F-96CEC8EE725A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6346728C-40C2-410B-ABAE-134106801A38}" type="pres">
      <dgm:prSet presAssocID="{05A52AC4-6B3F-46E5-876F-96CEC8EE725A}" presName="extraNode" presStyleLbl="node1" presStyleIdx="0" presStyleCnt="4"/>
      <dgm:spPr/>
      <dgm:t>
        <a:bodyPr/>
        <a:lstStyle/>
        <a:p>
          <a:endParaRPr lang="zh-TW" altLang="en-US"/>
        </a:p>
      </dgm:t>
    </dgm:pt>
    <dgm:pt modelId="{792EA18D-8DFF-4897-BEE7-C2648888B9C6}" type="pres">
      <dgm:prSet presAssocID="{05A52AC4-6B3F-46E5-876F-96CEC8EE725A}" presName="dstNode" presStyleLbl="node1" presStyleIdx="0" presStyleCnt="4"/>
      <dgm:spPr/>
      <dgm:t>
        <a:bodyPr/>
        <a:lstStyle/>
        <a:p>
          <a:endParaRPr lang="zh-TW" altLang="en-US"/>
        </a:p>
      </dgm:t>
    </dgm:pt>
    <dgm:pt modelId="{B8BED488-2275-453F-B0B0-A7B35E021671}" type="pres">
      <dgm:prSet presAssocID="{30EAB86C-D81F-42FC-B81E-836DCA520EC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C6F3F-D09A-4947-8246-10D9E0BAB970}" type="pres">
      <dgm:prSet presAssocID="{30EAB86C-D81F-42FC-B81E-836DCA520ECB}" presName="accent_1" presStyleCnt="0"/>
      <dgm:spPr/>
      <dgm:t>
        <a:bodyPr/>
        <a:lstStyle/>
        <a:p>
          <a:endParaRPr lang="zh-TW" altLang="en-US"/>
        </a:p>
      </dgm:t>
    </dgm:pt>
    <dgm:pt modelId="{0F110EAB-02C8-47DC-B1D1-1FF181FC4BFF}" type="pres">
      <dgm:prSet presAssocID="{30EAB86C-D81F-42FC-B81E-836DCA520ECB}" presName="accentRepeatNode" presStyleLbl="solidFgAcc1" presStyleIdx="0" presStyleCnt="4"/>
      <dgm:spPr>
        <a:xfrm>
          <a:off x="77698" y="266590"/>
          <a:ext cx="889250" cy="889250"/>
        </a:xfrm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59423CD0-0334-4B44-9A40-CD7E191BD705}" type="pres">
      <dgm:prSet presAssocID="{18715623-1C14-4957-B388-773A63BFAF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27EA5C-76FE-46C8-96D6-8DB9DC5CFE0F}" type="pres">
      <dgm:prSet presAssocID="{18715623-1C14-4957-B388-773A63BFAFAE}" presName="accent_2" presStyleCnt="0"/>
      <dgm:spPr/>
      <dgm:t>
        <a:bodyPr/>
        <a:lstStyle/>
        <a:p>
          <a:endParaRPr lang="zh-TW" altLang="en-US"/>
        </a:p>
      </dgm:t>
    </dgm:pt>
    <dgm:pt modelId="{6C68B2DD-8159-4CD2-B49C-BF5CB9991A46}" type="pres">
      <dgm:prSet presAssocID="{18715623-1C14-4957-B388-773A63BFAFAE}" presName="accentRepeatNode" presStyleLbl="solidFgAcc1" presStyleIdx="1" presStyleCnt="4"/>
      <dgm:spPr>
        <a:xfrm>
          <a:off x="485560" y="1333875"/>
          <a:ext cx="889250" cy="889250"/>
        </a:xfrm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C3D9A871-0D2D-44FD-BA73-14E61AA64B84}" type="pres">
      <dgm:prSet presAssocID="{281BAD9F-1A45-42AE-A2FF-71D3E3F4708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D3E21A-A33A-41FC-B258-E9A89A09C2CE}" type="pres">
      <dgm:prSet presAssocID="{281BAD9F-1A45-42AE-A2FF-71D3E3F47087}" presName="accent_3" presStyleCnt="0"/>
      <dgm:spPr/>
      <dgm:t>
        <a:bodyPr/>
        <a:lstStyle/>
        <a:p>
          <a:endParaRPr lang="zh-TW" altLang="en-US"/>
        </a:p>
      </dgm:t>
    </dgm:pt>
    <dgm:pt modelId="{C55C6600-0D58-4176-8C21-838685A394AF}" type="pres">
      <dgm:prSet presAssocID="{281BAD9F-1A45-42AE-A2FF-71D3E3F47087}" presName="accentRepeatNode" presStyleLbl="solidFgAcc1" presStyleIdx="2" presStyleCnt="4"/>
      <dgm:spPr>
        <a:xfrm>
          <a:off x="485560" y="2401161"/>
          <a:ext cx="889250" cy="889250"/>
        </a:xfrm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EF4E354F-1A8B-4EA3-97A0-E7C6B8F41B04}" type="pres">
      <dgm:prSet presAssocID="{52B8E0E4-9671-453E-A053-5F747067545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84B93D-0264-4ED3-82E4-798723EBC1E3}" type="pres">
      <dgm:prSet presAssocID="{52B8E0E4-9671-453E-A053-5F7470675454}" presName="accent_4" presStyleCnt="0"/>
      <dgm:spPr/>
      <dgm:t>
        <a:bodyPr/>
        <a:lstStyle/>
        <a:p>
          <a:endParaRPr lang="zh-TW" altLang="en-US"/>
        </a:p>
      </dgm:t>
    </dgm:pt>
    <dgm:pt modelId="{9F7130C8-CD01-4A30-8E6C-2A54566C2BDA}" type="pres">
      <dgm:prSet presAssocID="{52B8E0E4-9671-453E-A053-5F7470675454}" presName="accentRepeatNode" presStyleLbl="solidFgAcc1" presStyleIdx="3" presStyleCnt="4"/>
      <dgm:spPr>
        <a:xfrm>
          <a:off x="77698" y="3468447"/>
          <a:ext cx="889250" cy="889250"/>
        </a:xfrm>
        <a:prstGeom prst="ellipse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B4D7087E-7293-4E1B-B4D5-C62AA0AC6A8A}" type="presOf" srcId="{18715623-1C14-4957-B388-773A63BFAFAE}" destId="{59423CD0-0334-4B44-9A40-CD7E191BD705}" srcOrd="0" destOrd="0" presId="urn:microsoft.com/office/officeart/2008/layout/VerticalCurvedList"/>
    <dgm:cxn modelId="{5F00DE33-9714-4BEA-99AA-0CC5A149C5AC}" srcId="{05A52AC4-6B3F-46E5-876F-96CEC8EE725A}" destId="{281BAD9F-1A45-42AE-A2FF-71D3E3F47087}" srcOrd="2" destOrd="0" parTransId="{14B11031-48AB-4475-9A96-1FEA37A2F1E7}" sibTransId="{7C874927-5E3D-4C6B-9EE5-CF2ACA6EDFC8}"/>
    <dgm:cxn modelId="{BF2558EA-9094-4079-96DE-13F64264D838}" srcId="{05A52AC4-6B3F-46E5-876F-96CEC8EE725A}" destId="{18715623-1C14-4957-B388-773A63BFAFAE}" srcOrd="1" destOrd="0" parTransId="{9EFDA8A1-710F-41DD-94C6-E4CDD6989774}" sibTransId="{00AC6013-7D04-4BD9-AB87-49AB714EBECD}"/>
    <dgm:cxn modelId="{FE53F22F-5D7A-4484-B3C7-90EB5D1A4895}" type="presOf" srcId="{05A52AC4-6B3F-46E5-876F-96CEC8EE725A}" destId="{74C82E04-8EC1-45AC-9EFC-4A89518AC69B}" srcOrd="0" destOrd="0" presId="urn:microsoft.com/office/officeart/2008/layout/VerticalCurvedList"/>
    <dgm:cxn modelId="{41F41576-BDA0-4D98-96CA-5E24ACB909CB}" srcId="{05A52AC4-6B3F-46E5-876F-96CEC8EE725A}" destId="{52B8E0E4-9671-453E-A053-5F7470675454}" srcOrd="3" destOrd="0" parTransId="{9FC49DB8-350A-4FD3-A686-56E458522D11}" sibTransId="{79D0FDE7-A7A1-475C-8BE4-0AFE8258EFD7}"/>
    <dgm:cxn modelId="{CD20D9CB-1A87-4380-A9FC-6A834B31048F}" srcId="{05A52AC4-6B3F-46E5-876F-96CEC8EE725A}" destId="{30EAB86C-D81F-42FC-B81E-836DCA520ECB}" srcOrd="0" destOrd="0" parTransId="{9776C294-03B1-4BFC-B233-8AAF47D128B9}" sibTransId="{8FE1721F-D9F8-4F5D-9986-BE43DF3793A7}"/>
    <dgm:cxn modelId="{5A432578-9BE1-4EAF-BB0A-496212EB4563}" type="presOf" srcId="{8FE1721F-D9F8-4F5D-9986-BE43DF3793A7}" destId="{2797E37C-A5CE-47F2-9B18-16FDB1A2E2D2}" srcOrd="0" destOrd="0" presId="urn:microsoft.com/office/officeart/2008/layout/VerticalCurvedList"/>
    <dgm:cxn modelId="{CC60DFB3-E7B2-4210-9B2C-A468B453A9FD}" type="presOf" srcId="{281BAD9F-1A45-42AE-A2FF-71D3E3F47087}" destId="{C3D9A871-0D2D-44FD-BA73-14E61AA64B84}" srcOrd="0" destOrd="0" presId="urn:microsoft.com/office/officeart/2008/layout/VerticalCurvedList"/>
    <dgm:cxn modelId="{7DA65721-5FE8-4D3A-A09B-96953F4E3ED3}" type="presOf" srcId="{52B8E0E4-9671-453E-A053-5F7470675454}" destId="{EF4E354F-1A8B-4EA3-97A0-E7C6B8F41B04}" srcOrd="0" destOrd="0" presId="urn:microsoft.com/office/officeart/2008/layout/VerticalCurvedList"/>
    <dgm:cxn modelId="{8396B8FE-565E-4EF4-8374-C4C2498F78B9}" type="presOf" srcId="{30EAB86C-D81F-42FC-B81E-836DCA520ECB}" destId="{B8BED488-2275-453F-B0B0-A7B35E021671}" srcOrd="0" destOrd="0" presId="urn:microsoft.com/office/officeart/2008/layout/VerticalCurvedList"/>
    <dgm:cxn modelId="{8A81C3AE-57F5-46FA-BC75-1F6E6DB57FED}" type="presParOf" srcId="{74C82E04-8EC1-45AC-9EFC-4A89518AC69B}" destId="{1174CEBE-B1E1-488A-9FA4-B65BD318FDA2}" srcOrd="0" destOrd="0" presId="urn:microsoft.com/office/officeart/2008/layout/VerticalCurvedList"/>
    <dgm:cxn modelId="{33E8CA6C-D9E7-4BAD-A104-2ADC15B30923}" type="presParOf" srcId="{1174CEBE-B1E1-488A-9FA4-B65BD318FDA2}" destId="{6ECECC50-999C-46B9-A12A-3C024FBFFD0F}" srcOrd="0" destOrd="0" presId="urn:microsoft.com/office/officeart/2008/layout/VerticalCurvedList"/>
    <dgm:cxn modelId="{DE3791D8-C06B-4903-8872-A2AA46AA539E}" type="presParOf" srcId="{6ECECC50-999C-46B9-A12A-3C024FBFFD0F}" destId="{A44826D4-2143-4310-8C30-981FEC2EBCE0}" srcOrd="0" destOrd="0" presId="urn:microsoft.com/office/officeart/2008/layout/VerticalCurvedList"/>
    <dgm:cxn modelId="{A4425E45-DEF4-4381-BC3F-A24BC5FF2B34}" type="presParOf" srcId="{6ECECC50-999C-46B9-A12A-3C024FBFFD0F}" destId="{2797E37C-A5CE-47F2-9B18-16FDB1A2E2D2}" srcOrd="1" destOrd="0" presId="urn:microsoft.com/office/officeart/2008/layout/VerticalCurvedList"/>
    <dgm:cxn modelId="{694C751E-B953-4EEF-9674-0B0B2F54FCE5}" type="presParOf" srcId="{6ECECC50-999C-46B9-A12A-3C024FBFFD0F}" destId="{6346728C-40C2-410B-ABAE-134106801A38}" srcOrd="2" destOrd="0" presId="urn:microsoft.com/office/officeart/2008/layout/VerticalCurvedList"/>
    <dgm:cxn modelId="{B4D03C83-102E-46D8-B6A7-D1514192B821}" type="presParOf" srcId="{6ECECC50-999C-46B9-A12A-3C024FBFFD0F}" destId="{792EA18D-8DFF-4897-BEE7-C2648888B9C6}" srcOrd="3" destOrd="0" presId="urn:microsoft.com/office/officeart/2008/layout/VerticalCurvedList"/>
    <dgm:cxn modelId="{280437D0-B867-4D25-95B5-D1E1851FEADC}" type="presParOf" srcId="{1174CEBE-B1E1-488A-9FA4-B65BD318FDA2}" destId="{B8BED488-2275-453F-B0B0-A7B35E021671}" srcOrd="1" destOrd="0" presId="urn:microsoft.com/office/officeart/2008/layout/VerticalCurvedList"/>
    <dgm:cxn modelId="{B3E61F30-2016-4E4A-9C60-4E0C093EEDDC}" type="presParOf" srcId="{1174CEBE-B1E1-488A-9FA4-B65BD318FDA2}" destId="{A7EC6F3F-D09A-4947-8246-10D9E0BAB970}" srcOrd="2" destOrd="0" presId="urn:microsoft.com/office/officeart/2008/layout/VerticalCurvedList"/>
    <dgm:cxn modelId="{49F9E882-0406-4938-A34C-5FB50268F70E}" type="presParOf" srcId="{A7EC6F3F-D09A-4947-8246-10D9E0BAB970}" destId="{0F110EAB-02C8-47DC-B1D1-1FF181FC4BFF}" srcOrd="0" destOrd="0" presId="urn:microsoft.com/office/officeart/2008/layout/VerticalCurvedList"/>
    <dgm:cxn modelId="{A15FD4C2-6CF2-4858-A59E-7B904DCA7F1C}" type="presParOf" srcId="{1174CEBE-B1E1-488A-9FA4-B65BD318FDA2}" destId="{59423CD0-0334-4B44-9A40-CD7E191BD705}" srcOrd="3" destOrd="0" presId="urn:microsoft.com/office/officeart/2008/layout/VerticalCurvedList"/>
    <dgm:cxn modelId="{2FA68BF3-5B7B-4600-874B-4EFD2E00F3D5}" type="presParOf" srcId="{1174CEBE-B1E1-488A-9FA4-B65BD318FDA2}" destId="{7E27EA5C-76FE-46C8-96D6-8DB9DC5CFE0F}" srcOrd="4" destOrd="0" presId="urn:microsoft.com/office/officeart/2008/layout/VerticalCurvedList"/>
    <dgm:cxn modelId="{48894B6D-1A96-4686-8E0A-E7F5BFBC6B6E}" type="presParOf" srcId="{7E27EA5C-76FE-46C8-96D6-8DB9DC5CFE0F}" destId="{6C68B2DD-8159-4CD2-B49C-BF5CB9991A46}" srcOrd="0" destOrd="0" presId="urn:microsoft.com/office/officeart/2008/layout/VerticalCurvedList"/>
    <dgm:cxn modelId="{F47B2C63-32F6-4589-87E1-26F87F1327A1}" type="presParOf" srcId="{1174CEBE-B1E1-488A-9FA4-B65BD318FDA2}" destId="{C3D9A871-0D2D-44FD-BA73-14E61AA64B84}" srcOrd="5" destOrd="0" presId="urn:microsoft.com/office/officeart/2008/layout/VerticalCurvedList"/>
    <dgm:cxn modelId="{CB4CA279-2E78-4A9A-A80B-000FC335929A}" type="presParOf" srcId="{1174CEBE-B1E1-488A-9FA4-B65BD318FDA2}" destId="{EED3E21A-A33A-41FC-B258-E9A89A09C2CE}" srcOrd="6" destOrd="0" presId="urn:microsoft.com/office/officeart/2008/layout/VerticalCurvedList"/>
    <dgm:cxn modelId="{EEAAABC1-A422-4BE0-8409-3BCB1CB01AB4}" type="presParOf" srcId="{EED3E21A-A33A-41FC-B258-E9A89A09C2CE}" destId="{C55C6600-0D58-4176-8C21-838685A394AF}" srcOrd="0" destOrd="0" presId="urn:microsoft.com/office/officeart/2008/layout/VerticalCurvedList"/>
    <dgm:cxn modelId="{995AB335-546B-4DDA-919B-86BBCBA2B4F3}" type="presParOf" srcId="{1174CEBE-B1E1-488A-9FA4-B65BD318FDA2}" destId="{EF4E354F-1A8B-4EA3-97A0-E7C6B8F41B04}" srcOrd="7" destOrd="0" presId="urn:microsoft.com/office/officeart/2008/layout/VerticalCurvedList"/>
    <dgm:cxn modelId="{4A3C6DBC-6FB4-4374-B445-7465E16DA1A3}" type="presParOf" srcId="{1174CEBE-B1E1-488A-9FA4-B65BD318FDA2}" destId="{DB84B93D-0264-4ED3-82E4-798723EBC1E3}" srcOrd="8" destOrd="0" presId="urn:microsoft.com/office/officeart/2008/layout/VerticalCurvedList"/>
    <dgm:cxn modelId="{41A8F3BF-36E4-488A-BCA1-D6276AD599CC}" type="presParOf" srcId="{DB84B93D-0264-4ED3-82E4-798723EBC1E3}" destId="{9F7130C8-CD01-4A30-8E6C-2A54566C2B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7E37C-A5CE-47F2-9B18-16FDB1A2E2D2}">
      <dsp:nvSpPr>
        <dsp:cNvPr id="0" name=""/>
        <dsp:cNvSpPr/>
      </dsp:nvSpPr>
      <dsp:spPr>
        <a:xfrm>
          <a:off x="-6823415" y="-1043287"/>
          <a:ext cx="8120802" cy="8120802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ED488-2275-453F-B0B0-A7B35E021671}">
      <dsp:nvSpPr>
        <dsp:cNvPr id="0" name=""/>
        <dsp:cNvSpPr/>
      </dsp:nvSpPr>
      <dsp:spPr>
        <a:xfrm>
          <a:off x="678835" y="463911"/>
          <a:ext cx="4558334" cy="9283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84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smtClean="0">
              <a:latin typeface="Gill Sans MT"/>
              <a:ea typeface="微軟正黑體" panose="020B0604030504040204" pitchFamily="34" charset="-120"/>
              <a:cs typeface="+mn-cs"/>
            </a:rPr>
            <a:t>高階人才躍升</a:t>
          </a:r>
          <a:endParaRPr lang="zh-TW" altLang="en-US" sz="3600" kern="1200" dirty="0">
            <a:latin typeface="Gill Sans MT"/>
            <a:ea typeface="微軟正黑體" panose="020B0604030504040204" pitchFamily="34" charset="-120"/>
            <a:cs typeface="+mn-cs"/>
          </a:endParaRPr>
        </a:p>
      </dsp:txBody>
      <dsp:txXfrm>
        <a:off x="678835" y="463911"/>
        <a:ext cx="4558334" cy="928305"/>
      </dsp:txXfrm>
    </dsp:sp>
    <dsp:sp modelId="{0F110EAB-02C8-47DC-B1D1-1FF181FC4BFF}">
      <dsp:nvSpPr>
        <dsp:cNvPr id="0" name=""/>
        <dsp:cNvSpPr/>
      </dsp:nvSpPr>
      <dsp:spPr>
        <a:xfrm>
          <a:off x="98644" y="347873"/>
          <a:ext cx="1160382" cy="116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3CD0-0334-4B44-9A40-CD7E191BD705}">
      <dsp:nvSpPr>
        <dsp:cNvPr id="0" name=""/>
        <dsp:cNvSpPr/>
      </dsp:nvSpPr>
      <dsp:spPr>
        <a:xfrm>
          <a:off x="1211054" y="1856611"/>
          <a:ext cx="4026115" cy="9283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84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smtClean="0">
              <a:latin typeface="Gill Sans MT"/>
              <a:ea typeface="微軟正黑體" panose="020B0604030504040204" pitchFamily="34" charset="-120"/>
              <a:cs typeface="+mn-cs"/>
            </a:rPr>
            <a:t>退場學校輔導</a:t>
          </a:r>
          <a:endParaRPr lang="zh-TW" altLang="en-US" sz="3600" kern="1200" dirty="0">
            <a:latin typeface="Gill Sans MT"/>
            <a:ea typeface="微軟正黑體" panose="020B0604030504040204" pitchFamily="34" charset="-120"/>
            <a:cs typeface="+mn-cs"/>
          </a:endParaRPr>
        </a:p>
      </dsp:txBody>
      <dsp:txXfrm>
        <a:off x="1211054" y="1856611"/>
        <a:ext cx="4026115" cy="928305"/>
      </dsp:txXfrm>
    </dsp:sp>
    <dsp:sp modelId="{6C68B2DD-8159-4CD2-B49C-BF5CB9991A46}">
      <dsp:nvSpPr>
        <dsp:cNvPr id="0" name=""/>
        <dsp:cNvSpPr/>
      </dsp:nvSpPr>
      <dsp:spPr>
        <a:xfrm>
          <a:off x="630863" y="1740573"/>
          <a:ext cx="1160382" cy="116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9A871-0D2D-44FD-BA73-14E61AA64B84}">
      <dsp:nvSpPr>
        <dsp:cNvPr id="0" name=""/>
        <dsp:cNvSpPr/>
      </dsp:nvSpPr>
      <dsp:spPr>
        <a:xfrm>
          <a:off x="1211054" y="3249311"/>
          <a:ext cx="4026115" cy="9283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84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Gill Sans MT"/>
              <a:ea typeface="微軟正黑體" panose="020B0604030504040204" pitchFamily="34" charset="-120"/>
              <a:cs typeface="+mn-cs"/>
            </a:rPr>
            <a:t>學校典範重塑</a:t>
          </a:r>
          <a:endParaRPr lang="zh-TW" altLang="en-US" sz="3600" kern="1200" dirty="0">
            <a:latin typeface="Gill Sans MT"/>
            <a:ea typeface="微軟正黑體" panose="020B0604030504040204" pitchFamily="34" charset="-120"/>
            <a:cs typeface="+mn-cs"/>
          </a:endParaRPr>
        </a:p>
      </dsp:txBody>
      <dsp:txXfrm>
        <a:off x="1211054" y="3249311"/>
        <a:ext cx="4026115" cy="928305"/>
      </dsp:txXfrm>
    </dsp:sp>
    <dsp:sp modelId="{C55C6600-0D58-4176-8C21-838685A394AF}">
      <dsp:nvSpPr>
        <dsp:cNvPr id="0" name=""/>
        <dsp:cNvSpPr/>
      </dsp:nvSpPr>
      <dsp:spPr>
        <a:xfrm>
          <a:off x="630863" y="3133272"/>
          <a:ext cx="1160382" cy="116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E354F-1A8B-4EA3-97A0-E7C6B8F41B04}">
      <dsp:nvSpPr>
        <dsp:cNvPr id="0" name=""/>
        <dsp:cNvSpPr/>
      </dsp:nvSpPr>
      <dsp:spPr>
        <a:xfrm>
          <a:off x="678835" y="4642010"/>
          <a:ext cx="4558334" cy="9283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84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Gill Sans MT"/>
              <a:ea typeface="微軟正黑體" panose="020B0604030504040204" pitchFamily="34" charset="-120"/>
              <a:cs typeface="+mn-cs"/>
            </a:rPr>
            <a:t>大學合作與合併</a:t>
          </a:r>
          <a:endParaRPr lang="zh-TW" altLang="en-US" sz="3600" kern="1200" dirty="0">
            <a:latin typeface="Gill Sans MT"/>
            <a:ea typeface="微軟正黑體" panose="020B0604030504040204" pitchFamily="34" charset="-120"/>
            <a:cs typeface="+mn-cs"/>
          </a:endParaRPr>
        </a:p>
      </dsp:txBody>
      <dsp:txXfrm>
        <a:off x="678835" y="4642010"/>
        <a:ext cx="4558334" cy="928305"/>
      </dsp:txXfrm>
    </dsp:sp>
    <dsp:sp modelId="{9F7130C8-CD01-4A30-8E6C-2A54566C2BDA}">
      <dsp:nvSpPr>
        <dsp:cNvPr id="0" name=""/>
        <dsp:cNvSpPr/>
      </dsp:nvSpPr>
      <dsp:spPr>
        <a:xfrm>
          <a:off x="98644" y="4525972"/>
          <a:ext cx="1160382" cy="116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7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18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8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8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719667" y="404814"/>
            <a:ext cx="8121651" cy="2687637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 userDrawn="1"/>
          </p:nvSpPr>
          <p:spPr bwMode="invGray">
            <a:xfrm>
              <a:off x="743" y="2045"/>
              <a:ext cx="1271" cy="1938"/>
            </a:xfrm>
            <a:custGeom>
              <a:avLst/>
              <a:gdLst>
                <a:gd name="T0" fmla="*/ 87 w 1692"/>
                <a:gd name="T1" fmla="*/ 193 h 2586"/>
                <a:gd name="T2" fmla="*/ 240 w 1692"/>
                <a:gd name="T3" fmla="*/ 157 h 2586"/>
                <a:gd name="T4" fmla="*/ 326 w 1692"/>
                <a:gd name="T5" fmla="*/ 180 h 2586"/>
                <a:gd name="T6" fmla="*/ 312 w 1692"/>
                <a:gd name="T7" fmla="*/ 333 h 2586"/>
                <a:gd name="T8" fmla="*/ 204 w 1692"/>
                <a:gd name="T9" fmla="*/ 436 h 2586"/>
                <a:gd name="T10" fmla="*/ 164 w 1692"/>
                <a:gd name="T11" fmla="*/ 535 h 2586"/>
                <a:gd name="T12" fmla="*/ 213 w 1692"/>
                <a:gd name="T13" fmla="*/ 722 h 2586"/>
                <a:gd name="T14" fmla="*/ 237 w 1692"/>
                <a:gd name="T15" fmla="*/ 719 h 2586"/>
                <a:gd name="T16" fmla="*/ 246 w 1692"/>
                <a:gd name="T17" fmla="*/ 679 h 2586"/>
                <a:gd name="T18" fmla="*/ 359 w 1692"/>
                <a:gd name="T19" fmla="*/ 865 h 2586"/>
                <a:gd name="T20" fmla="*/ 488 w 1692"/>
                <a:gd name="T21" fmla="*/ 899 h 2586"/>
                <a:gd name="T22" fmla="*/ 596 w 1692"/>
                <a:gd name="T23" fmla="*/ 1012 h 2586"/>
                <a:gd name="T24" fmla="*/ 642 w 1692"/>
                <a:gd name="T25" fmla="*/ 1066 h 2586"/>
                <a:gd name="T26" fmla="*/ 578 w 1692"/>
                <a:gd name="T27" fmla="*/ 1205 h 2586"/>
                <a:gd name="T28" fmla="*/ 688 w 1692"/>
                <a:gd name="T29" fmla="*/ 1335 h 2586"/>
                <a:gd name="T30" fmla="*/ 777 w 1692"/>
                <a:gd name="T31" fmla="*/ 1515 h 2586"/>
                <a:gd name="T32" fmla="*/ 822 w 1692"/>
                <a:gd name="T33" fmla="*/ 1731 h 2586"/>
                <a:gd name="T34" fmla="*/ 897 w 1692"/>
                <a:gd name="T35" fmla="*/ 1904 h 2586"/>
                <a:gd name="T36" fmla="*/ 962 w 1692"/>
                <a:gd name="T37" fmla="*/ 1889 h 2586"/>
                <a:gd name="T38" fmla="*/ 934 w 1692"/>
                <a:gd name="T39" fmla="*/ 1794 h 2586"/>
                <a:gd name="T40" fmla="*/ 968 w 1692"/>
                <a:gd name="T41" fmla="*/ 1728 h 2586"/>
                <a:gd name="T42" fmla="*/ 1028 w 1692"/>
                <a:gd name="T43" fmla="*/ 1670 h 2586"/>
                <a:gd name="T44" fmla="*/ 1088 w 1692"/>
                <a:gd name="T45" fmla="*/ 1556 h 2586"/>
                <a:gd name="T46" fmla="*/ 1178 w 1692"/>
                <a:gd name="T47" fmla="*/ 1461 h 2586"/>
                <a:gd name="T48" fmla="*/ 1218 w 1692"/>
                <a:gd name="T49" fmla="*/ 1308 h 2586"/>
                <a:gd name="T50" fmla="*/ 1166 w 1692"/>
                <a:gd name="T51" fmla="*/ 1153 h 2586"/>
                <a:gd name="T52" fmla="*/ 1034 w 1692"/>
                <a:gd name="T53" fmla="*/ 1057 h 2586"/>
                <a:gd name="T54" fmla="*/ 829 w 1692"/>
                <a:gd name="T55" fmla="*/ 959 h 2586"/>
                <a:gd name="T56" fmla="*/ 732 w 1692"/>
                <a:gd name="T57" fmla="*/ 944 h 2586"/>
                <a:gd name="T58" fmla="*/ 679 w 1692"/>
                <a:gd name="T59" fmla="*/ 950 h 2586"/>
                <a:gd name="T60" fmla="*/ 596 w 1692"/>
                <a:gd name="T61" fmla="*/ 980 h 2586"/>
                <a:gd name="T62" fmla="*/ 569 w 1692"/>
                <a:gd name="T63" fmla="*/ 880 h 2586"/>
                <a:gd name="T64" fmla="*/ 553 w 1692"/>
                <a:gd name="T65" fmla="*/ 796 h 2586"/>
                <a:gd name="T66" fmla="*/ 475 w 1692"/>
                <a:gd name="T67" fmla="*/ 827 h 2586"/>
                <a:gd name="T68" fmla="*/ 427 w 1692"/>
                <a:gd name="T69" fmla="*/ 712 h 2586"/>
                <a:gd name="T70" fmla="*/ 556 w 1692"/>
                <a:gd name="T71" fmla="*/ 683 h 2586"/>
                <a:gd name="T72" fmla="*/ 632 w 1692"/>
                <a:gd name="T73" fmla="*/ 679 h 2586"/>
                <a:gd name="T74" fmla="*/ 673 w 1692"/>
                <a:gd name="T75" fmla="*/ 674 h 2586"/>
                <a:gd name="T76" fmla="*/ 795 w 1692"/>
                <a:gd name="T77" fmla="*/ 562 h 2586"/>
                <a:gd name="T78" fmla="*/ 889 w 1692"/>
                <a:gd name="T79" fmla="*/ 508 h 2586"/>
                <a:gd name="T80" fmla="*/ 960 w 1692"/>
                <a:gd name="T81" fmla="*/ 477 h 2586"/>
                <a:gd name="T82" fmla="*/ 1007 w 1692"/>
                <a:gd name="T83" fmla="*/ 403 h 2586"/>
                <a:gd name="T84" fmla="*/ 968 w 1692"/>
                <a:gd name="T85" fmla="*/ 384 h 2586"/>
                <a:gd name="T86" fmla="*/ 1146 w 1692"/>
                <a:gd name="T87" fmla="*/ 342 h 2586"/>
                <a:gd name="T88" fmla="*/ 1056 w 1692"/>
                <a:gd name="T89" fmla="*/ 256 h 2586"/>
                <a:gd name="T90" fmla="*/ 998 w 1692"/>
                <a:gd name="T91" fmla="*/ 198 h 2586"/>
                <a:gd name="T92" fmla="*/ 918 w 1692"/>
                <a:gd name="T93" fmla="*/ 273 h 2586"/>
                <a:gd name="T94" fmla="*/ 834 w 1692"/>
                <a:gd name="T95" fmla="*/ 333 h 2586"/>
                <a:gd name="T96" fmla="*/ 768 w 1692"/>
                <a:gd name="T97" fmla="*/ 228 h 2586"/>
                <a:gd name="T98" fmla="*/ 910 w 1692"/>
                <a:gd name="T99" fmla="*/ 180 h 2586"/>
                <a:gd name="T100" fmla="*/ 951 w 1692"/>
                <a:gd name="T101" fmla="*/ 148 h 2586"/>
                <a:gd name="T102" fmla="*/ 998 w 1692"/>
                <a:gd name="T103" fmla="*/ 129 h 2586"/>
                <a:gd name="T104" fmla="*/ 966 w 1692"/>
                <a:gd name="T105" fmla="*/ 108 h 2586"/>
                <a:gd name="T106" fmla="*/ 948 w 1692"/>
                <a:gd name="T107" fmla="*/ 90 h 2586"/>
                <a:gd name="T108" fmla="*/ 903 w 1692"/>
                <a:gd name="T109" fmla="*/ 76 h 2586"/>
                <a:gd name="T110" fmla="*/ 831 w 1692"/>
                <a:gd name="T111" fmla="*/ 102 h 2586"/>
                <a:gd name="T112" fmla="*/ 714 w 1692"/>
                <a:gd name="T113" fmla="*/ 90 h 2586"/>
                <a:gd name="T114" fmla="*/ 413 w 1692"/>
                <a:gd name="T115" fmla="*/ 0 h 2586"/>
                <a:gd name="T116" fmla="*/ 258 w 1692"/>
                <a:gd name="T117" fmla="*/ 24 h 2586"/>
                <a:gd name="T118" fmla="*/ 218 w 1692"/>
                <a:gd name="T119" fmla="*/ 76 h 2586"/>
                <a:gd name="T120" fmla="*/ 96 w 1692"/>
                <a:gd name="T121" fmla="*/ 130 h 2586"/>
                <a:gd name="T122" fmla="*/ 96 w 1692"/>
                <a:gd name="T123" fmla="*/ 162 h 2586"/>
                <a:gd name="T124" fmla="*/ 2 w 1692"/>
                <a:gd name="T125" fmla="*/ 189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17"/>
            <p:cNvSpPr>
              <a:spLocks/>
            </p:cNvSpPr>
            <p:nvPr userDrawn="1"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2 w 46"/>
                <a:gd name="T1" fmla="*/ 3 h 38"/>
                <a:gd name="T2" fmla="*/ 0 w 46"/>
                <a:gd name="T3" fmla="*/ 16 h 38"/>
                <a:gd name="T4" fmla="*/ 16 w 46"/>
                <a:gd name="T5" fmla="*/ 28 h 38"/>
                <a:gd name="T6" fmla="*/ 34 w 46"/>
                <a:gd name="T7" fmla="*/ 19 h 38"/>
                <a:gd name="T8" fmla="*/ 22 w 46"/>
                <a:gd name="T9" fmla="*/ 0 h 38"/>
                <a:gd name="T10" fmla="*/ 12 w 46"/>
                <a:gd name="T11" fmla="*/ 3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 userDrawn="1"/>
          </p:nvSpPr>
          <p:spPr bwMode="invGray">
            <a:xfrm>
              <a:off x="1010" y="2353"/>
              <a:ext cx="39" cy="33"/>
            </a:xfrm>
            <a:custGeom>
              <a:avLst/>
              <a:gdLst>
                <a:gd name="T0" fmla="*/ 9 w 52"/>
                <a:gd name="T1" fmla="*/ 0 h 44"/>
                <a:gd name="T2" fmla="*/ 20 w 52"/>
                <a:gd name="T3" fmla="*/ 33 h 44"/>
                <a:gd name="T4" fmla="*/ 32 w 52"/>
                <a:gd name="T5" fmla="*/ 32 h 44"/>
                <a:gd name="T6" fmla="*/ 29 w 52"/>
                <a:gd name="T7" fmla="*/ 12 h 44"/>
                <a:gd name="T8" fmla="*/ 20 w 52"/>
                <a:gd name="T9" fmla="*/ 2 h 44"/>
                <a:gd name="T10" fmla="*/ 9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 userDrawn="1"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73 w 131"/>
                <a:gd name="T1" fmla="*/ 0 h 98"/>
                <a:gd name="T2" fmla="*/ 59 w 131"/>
                <a:gd name="T3" fmla="*/ 6 h 98"/>
                <a:gd name="T4" fmla="*/ 40 w 131"/>
                <a:gd name="T5" fmla="*/ 18 h 98"/>
                <a:gd name="T6" fmla="*/ 29 w 131"/>
                <a:gd name="T7" fmla="*/ 30 h 98"/>
                <a:gd name="T8" fmla="*/ 16 w 131"/>
                <a:gd name="T9" fmla="*/ 39 h 98"/>
                <a:gd name="T10" fmla="*/ 47 w 131"/>
                <a:gd name="T11" fmla="*/ 62 h 98"/>
                <a:gd name="T12" fmla="*/ 59 w 131"/>
                <a:gd name="T13" fmla="*/ 71 h 98"/>
                <a:gd name="T14" fmla="*/ 64 w 131"/>
                <a:gd name="T15" fmla="*/ 69 h 98"/>
                <a:gd name="T16" fmla="*/ 67 w 131"/>
                <a:gd name="T17" fmla="*/ 65 h 98"/>
                <a:gd name="T18" fmla="*/ 73 w 131"/>
                <a:gd name="T19" fmla="*/ 74 h 98"/>
                <a:gd name="T20" fmla="*/ 92 w 131"/>
                <a:gd name="T21" fmla="*/ 65 h 98"/>
                <a:gd name="T22" fmla="*/ 97 w 131"/>
                <a:gd name="T23" fmla="*/ 56 h 98"/>
                <a:gd name="T24" fmla="*/ 76 w 131"/>
                <a:gd name="T25" fmla="*/ 30 h 98"/>
                <a:gd name="T26" fmla="*/ 86 w 131"/>
                <a:gd name="T27" fmla="*/ 18 h 98"/>
                <a:gd name="T28" fmla="*/ 83 w 131"/>
                <a:gd name="T29" fmla="*/ 3 h 98"/>
                <a:gd name="T30" fmla="*/ 73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20"/>
            <p:cNvSpPr>
              <a:spLocks/>
            </p:cNvSpPr>
            <p:nvPr userDrawn="1"/>
          </p:nvSpPr>
          <p:spPr bwMode="invGray">
            <a:xfrm>
              <a:off x="1317" y="2792"/>
              <a:ext cx="156" cy="84"/>
            </a:xfrm>
            <a:custGeom>
              <a:avLst/>
              <a:gdLst>
                <a:gd name="T0" fmla="*/ 35 w 212"/>
                <a:gd name="T1" fmla="*/ 9 h 112"/>
                <a:gd name="T2" fmla="*/ 13 w 212"/>
                <a:gd name="T3" fmla="*/ 9 h 112"/>
                <a:gd name="T4" fmla="*/ 4 w 212"/>
                <a:gd name="T5" fmla="*/ 12 h 112"/>
                <a:gd name="T6" fmla="*/ 18 w 212"/>
                <a:gd name="T7" fmla="*/ 39 h 112"/>
                <a:gd name="T8" fmla="*/ 38 w 212"/>
                <a:gd name="T9" fmla="*/ 33 h 112"/>
                <a:gd name="T10" fmla="*/ 68 w 212"/>
                <a:gd name="T11" fmla="*/ 41 h 112"/>
                <a:gd name="T12" fmla="*/ 82 w 212"/>
                <a:gd name="T13" fmla="*/ 45 h 112"/>
                <a:gd name="T14" fmla="*/ 98 w 212"/>
                <a:gd name="T15" fmla="*/ 66 h 112"/>
                <a:gd name="T16" fmla="*/ 104 w 212"/>
                <a:gd name="T17" fmla="*/ 84 h 112"/>
                <a:gd name="T18" fmla="*/ 116 w 212"/>
                <a:gd name="T19" fmla="*/ 75 h 112"/>
                <a:gd name="T20" fmla="*/ 124 w 212"/>
                <a:gd name="T21" fmla="*/ 72 h 112"/>
                <a:gd name="T22" fmla="*/ 138 w 212"/>
                <a:gd name="T23" fmla="*/ 77 h 112"/>
                <a:gd name="T24" fmla="*/ 143 w 212"/>
                <a:gd name="T25" fmla="*/ 60 h 112"/>
                <a:gd name="T26" fmla="*/ 113 w 212"/>
                <a:gd name="T27" fmla="*/ 41 h 112"/>
                <a:gd name="T28" fmla="*/ 77 w 212"/>
                <a:gd name="T29" fmla="*/ 15 h 112"/>
                <a:gd name="T30" fmla="*/ 39 w 212"/>
                <a:gd name="T31" fmla="*/ 20 h 112"/>
                <a:gd name="T32" fmla="*/ 35 w 212"/>
                <a:gd name="T33" fmla="*/ 9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21"/>
            <p:cNvSpPr>
              <a:spLocks/>
            </p:cNvSpPr>
            <p:nvPr userDrawn="1"/>
          </p:nvSpPr>
          <p:spPr bwMode="invGray">
            <a:xfrm>
              <a:off x="1448" y="2858"/>
              <a:ext cx="99" cy="40"/>
            </a:xfrm>
            <a:custGeom>
              <a:avLst/>
              <a:gdLst>
                <a:gd name="T0" fmla="*/ 42 w 133"/>
                <a:gd name="T1" fmla="*/ 0 h 54"/>
                <a:gd name="T2" fmla="*/ 32 w 133"/>
                <a:gd name="T3" fmla="*/ 4 h 54"/>
                <a:gd name="T4" fmla="*/ 23 w 133"/>
                <a:gd name="T5" fmla="*/ 22 h 54"/>
                <a:gd name="T6" fmla="*/ 11 w 133"/>
                <a:gd name="T7" fmla="*/ 25 h 54"/>
                <a:gd name="T8" fmla="*/ 2 w 133"/>
                <a:gd name="T9" fmla="*/ 31 h 54"/>
                <a:gd name="T10" fmla="*/ 10 w 133"/>
                <a:gd name="T11" fmla="*/ 40 h 54"/>
                <a:gd name="T12" fmla="*/ 99 w 133"/>
                <a:gd name="T13" fmla="*/ 25 h 54"/>
                <a:gd name="T14" fmla="*/ 92 w 133"/>
                <a:gd name="T15" fmla="*/ 12 h 54"/>
                <a:gd name="T16" fmla="*/ 78 w 133"/>
                <a:gd name="T17" fmla="*/ 6 h 54"/>
                <a:gd name="T18" fmla="*/ 75 w 133"/>
                <a:gd name="T19" fmla="*/ 18 h 54"/>
                <a:gd name="T20" fmla="*/ 66 w 133"/>
                <a:gd name="T21" fmla="*/ 13 h 54"/>
                <a:gd name="T22" fmla="*/ 50 w 133"/>
                <a:gd name="T23" fmla="*/ 10 h 54"/>
                <a:gd name="T24" fmla="*/ 42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 userDrawn="1"/>
          </p:nvSpPr>
          <p:spPr bwMode="invGray">
            <a:xfrm>
              <a:off x="1553" y="2883"/>
              <a:ext cx="38" cy="19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9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23"/>
            <p:cNvSpPr>
              <a:spLocks/>
            </p:cNvSpPr>
            <p:nvPr userDrawn="1"/>
          </p:nvSpPr>
          <p:spPr bwMode="invGray">
            <a:xfrm>
              <a:off x="1609" y="2886"/>
              <a:ext cx="10" cy="25"/>
            </a:xfrm>
            <a:custGeom>
              <a:avLst/>
              <a:gdLst>
                <a:gd name="T0" fmla="*/ 9 w 16"/>
                <a:gd name="T1" fmla="*/ 0 h 34"/>
                <a:gd name="T2" fmla="*/ 0 w 16"/>
                <a:gd name="T3" fmla="*/ 10 h 34"/>
                <a:gd name="T4" fmla="*/ 10 w 16"/>
                <a:gd name="T5" fmla="*/ 25 h 34"/>
                <a:gd name="T6" fmla="*/ 8 w 16"/>
                <a:gd name="T7" fmla="*/ 13 h 34"/>
                <a:gd name="T8" fmla="*/ 10 w 16"/>
                <a:gd name="T9" fmla="*/ 4 h 34"/>
                <a:gd name="T10" fmla="*/ 9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24"/>
            <p:cNvSpPr>
              <a:spLocks/>
            </p:cNvSpPr>
            <p:nvPr userDrawn="1"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48 w 240"/>
                <a:gd name="T1" fmla="*/ 1 h 117"/>
                <a:gd name="T2" fmla="*/ 18 w 240"/>
                <a:gd name="T3" fmla="*/ 23 h 117"/>
                <a:gd name="T4" fmla="*/ 5 w 240"/>
                <a:gd name="T5" fmla="*/ 28 h 117"/>
                <a:gd name="T6" fmla="*/ 0 w 240"/>
                <a:gd name="T7" fmla="*/ 29 h 117"/>
                <a:gd name="T8" fmla="*/ 20 w 240"/>
                <a:gd name="T9" fmla="*/ 44 h 117"/>
                <a:gd name="T10" fmla="*/ 29 w 240"/>
                <a:gd name="T11" fmla="*/ 47 h 117"/>
                <a:gd name="T12" fmla="*/ 51 w 240"/>
                <a:gd name="T13" fmla="*/ 35 h 117"/>
                <a:gd name="T14" fmla="*/ 60 w 240"/>
                <a:gd name="T15" fmla="*/ 32 h 117"/>
                <a:gd name="T16" fmla="*/ 62 w 240"/>
                <a:gd name="T17" fmla="*/ 41 h 117"/>
                <a:gd name="T18" fmla="*/ 48 w 240"/>
                <a:gd name="T19" fmla="*/ 46 h 117"/>
                <a:gd name="T20" fmla="*/ 54 w 240"/>
                <a:gd name="T21" fmla="*/ 55 h 117"/>
                <a:gd name="T22" fmla="*/ 30 w 240"/>
                <a:gd name="T23" fmla="*/ 65 h 117"/>
                <a:gd name="T24" fmla="*/ 53 w 240"/>
                <a:gd name="T25" fmla="*/ 82 h 117"/>
                <a:gd name="T26" fmla="*/ 62 w 240"/>
                <a:gd name="T27" fmla="*/ 85 h 117"/>
                <a:gd name="T28" fmla="*/ 89 w 240"/>
                <a:gd name="T29" fmla="*/ 77 h 117"/>
                <a:gd name="T30" fmla="*/ 113 w 240"/>
                <a:gd name="T31" fmla="*/ 79 h 117"/>
                <a:gd name="T32" fmla="*/ 126 w 240"/>
                <a:gd name="T33" fmla="*/ 88 h 117"/>
                <a:gd name="T34" fmla="*/ 153 w 240"/>
                <a:gd name="T35" fmla="*/ 82 h 117"/>
                <a:gd name="T36" fmla="*/ 168 w 240"/>
                <a:gd name="T37" fmla="*/ 77 h 117"/>
                <a:gd name="T38" fmla="*/ 167 w 240"/>
                <a:gd name="T39" fmla="*/ 58 h 117"/>
                <a:gd name="T40" fmla="*/ 176 w 240"/>
                <a:gd name="T41" fmla="*/ 52 h 117"/>
                <a:gd name="T42" fmla="*/ 179 w 240"/>
                <a:gd name="T43" fmla="*/ 35 h 117"/>
                <a:gd name="T44" fmla="*/ 158 w 240"/>
                <a:gd name="T45" fmla="*/ 43 h 117"/>
                <a:gd name="T46" fmla="*/ 150 w 240"/>
                <a:gd name="T47" fmla="*/ 32 h 117"/>
                <a:gd name="T48" fmla="*/ 129 w 240"/>
                <a:gd name="T49" fmla="*/ 34 h 117"/>
                <a:gd name="T50" fmla="*/ 101 w 240"/>
                <a:gd name="T51" fmla="*/ 7 h 117"/>
                <a:gd name="T52" fmla="*/ 71 w 240"/>
                <a:gd name="T53" fmla="*/ 8 h 117"/>
                <a:gd name="T54" fmla="*/ 62 w 240"/>
                <a:gd name="T55" fmla="*/ 1 h 117"/>
                <a:gd name="T56" fmla="*/ 48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25"/>
            <p:cNvSpPr>
              <a:spLocks/>
            </p:cNvSpPr>
            <p:nvPr userDrawn="1"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73 w 194"/>
                <a:gd name="T1" fmla="*/ 8 h 80"/>
                <a:gd name="T2" fmla="*/ 10 w 194"/>
                <a:gd name="T3" fmla="*/ 18 h 80"/>
                <a:gd name="T4" fmla="*/ 7 w 194"/>
                <a:gd name="T5" fmla="*/ 26 h 80"/>
                <a:gd name="T6" fmla="*/ 43 w 194"/>
                <a:gd name="T7" fmla="*/ 39 h 80"/>
                <a:gd name="T8" fmla="*/ 102 w 194"/>
                <a:gd name="T9" fmla="*/ 56 h 80"/>
                <a:gd name="T10" fmla="*/ 132 w 194"/>
                <a:gd name="T11" fmla="*/ 51 h 80"/>
                <a:gd name="T12" fmla="*/ 141 w 194"/>
                <a:gd name="T13" fmla="*/ 48 h 80"/>
                <a:gd name="T14" fmla="*/ 132 w 194"/>
                <a:gd name="T15" fmla="*/ 33 h 80"/>
                <a:gd name="T16" fmla="*/ 123 w 194"/>
                <a:gd name="T17" fmla="*/ 27 h 80"/>
                <a:gd name="T18" fmla="*/ 97 w 194"/>
                <a:gd name="T19" fmla="*/ 20 h 80"/>
                <a:gd name="T20" fmla="*/ 73 w 194"/>
                <a:gd name="T21" fmla="*/ 8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26"/>
            <p:cNvSpPr>
              <a:spLocks/>
            </p:cNvSpPr>
            <p:nvPr userDrawn="1"/>
          </p:nvSpPr>
          <p:spPr bwMode="invGray">
            <a:xfrm>
              <a:off x="1712" y="2069"/>
              <a:ext cx="232" cy="190"/>
            </a:xfrm>
            <a:custGeom>
              <a:avLst/>
              <a:gdLst>
                <a:gd name="T0" fmla="*/ 50 w 310"/>
                <a:gd name="T1" fmla="*/ 7 h 254"/>
                <a:gd name="T2" fmla="*/ 38 w 310"/>
                <a:gd name="T3" fmla="*/ 17 h 254"/>
                <a:gd name="T4" fmla="*/ 16 w 310"/>
                <a:gd name="T5" fmla="*/ 29 h 254"/>
                <a:gd name="T6" fmla="*/ 40 w 310"/>
                <a:gd name="T7" fmla="*/ 58 h 254"/>
                <a:gd name="T8" fmla="*/ 59 w 310"/>
                <a:gd name="T9" fmla="*/ 64 h 254"/>
                <a:gd name="T10" fmla="*/ 77 w 310"/>
                <a:gd name="T11" fmla="*/ 74 h 254"/>
                <a:gd name="T12" fmla="*/ 95 w 310"/>
                <a:gd name="T13" fmla="*/ 64 h 254"/>
                <a:gd name="T14" fmla="*/ 107 w 310"/>
                <a:gd name="T15" fmla="*/ 76 h 254"/>
                <a:gd name="T16" fmla="*/ 112 w 310"/>
                <a:gd name="T17" fmla="*/ 95 h 254"/>
                <a:gd name="T18" fmla="*/ 86 w 310"/>
                <a:gd name="T19" fmla="*/ 113 h 254"/>
                <a:gd name="T20" fmla="*/ 67 w 310"/>
                <a:gd name="T21" fmla="*/ 129 h 254"/>
                <a:gd name="T22" fmla="*/ 52 w 310"/>
                <a:gd name="T23" fmla="*/ 126 h 254"/>
                <a:gd name="T24" fmla="*/ 43 w 310"/>
                <a:gd name="T25" fmla="*/ 123 h 254"/>
                <a:gd name="T26" fmla="*/ 32 w 310"/>
                <a:gd name="T27" fmla="*/ 140 h 254"/>
                <a:gd name="T28" fmla="*/ 29 w 310"/>
                <a:gd name="T29" fmla="*/ 149 h 254"/>
                <a:gd name="T30" fmla="*/ 55 w 310"/>
                <a:gd name="T31" fmla="*/ 153 h 254"/>
                <a:gd name="T32" fmla="*/ 71 w 310"/>
                <a:gd name="T33" fmla="*/ 152 h 254"/>
                <a:gd name="T34" fmla="*/ 86 w 310"/>
                <a:gd name="T35" fmla="*/ 173 h 254"/>
                <a:gd name="T36" fmla="*/ 95 w 310"/>
                <a:gd name="T37" fmla="*/ 176 h 254"/>
                <a:gd name="T38" fmla="*/ 104 w 310"/>
                <a:gd name="T39" fmla="*/ 179 h 254"/>
                <a:gd name="T40" fmla="*/ 116 w 310"/>
                <a:gd name="T41" fmla="*/ 188 h 254"/>
                <a:gd name="T42" fmla="*/ 135 w 310"/>
                <a:gd name="T43" fmla="*/ 177 h 254"/>
                <a:gd name="T44" fmla="*/ 152 w 310"/>
                <a:gd name="T45" fmla="*/ 176 h 254"/>
                <a:gd name="T46" fmla="*/ 171 w 310"/>
                <a:gd name="T47" fmla="*/ 159 h 254"/>
                <a:gd name="T48" fmla="*/ 168 w 310"/>
                <a:gd name="T49" fmla="*/ 138 h 254"/>
                <a:gd name="T50" fmla="*/ 162 w 310"/>
                <a:gd name="T51" fmla="*/ 129 h 254"/>
                <a:gd name="T52" fmla="*/ 174 w 310"/>
                <a:gd name="T53" fmla="*/ 125 h 254"/>
                <a:gd name="T54" fmla="*/ 183 w 310"/>
                <a:gd name="T55" fmla="*/ 137 h 254"/>
                <a:gd name="T56" fmla="*/ 185 w 310"/>
                <a:gd name="T57" fmla="*/ 147 h 254"/>
                <a:gd name="T58" fmla="*/ 195 w 310"/>
                <a:gd name="T59" fmla="*/ 144 h 254"/>
                <a:gd name="T60" fmla="*/ 227 w 310"/>
                <a:gd name="T61" fmla="*/ 126 h 254"/>
                <a:gd name="T62" fmla="*/ 219 w 310"/>
                <a:gd name="T63" fmla="*/ 110 h 254"/>
                <a:gd name="T64" fmla="*/ 194 w 310"/>
                <a:gd name="T65" fmla="*/ 92 h 254"/>
                <a:gd name="T66" fmla="*/ 198 w 310"/>
                <a:gd name="T67" fmla="*/ 80 h 254"/>
                <a:gd name="T68" fmla="*/ 207 w 310"/>
                <a:gd name="T69" fmla="*/ 77 h 254"/>
                <a:gd name="T70" fmla="*/ 189 w 310"/>
                <a:gd name="T71" fmla="*/ 47 h 254"/>
                <a:gd name="T72" fmla="*/ 174 w 310"/>
                <a:gd name="T73" fmla="*/ 44 h 254"/>
                <a:gd name="T74" fmla="*/ 165 w 310"/>
                <a:gd name="T75" fmla="*/ 41 h 254"/>
                <a:gd name="T76" fmla="*/ 150 w 310"/>
                <a:gd name="T77" fmla="*/ 25 h 254"/>
                <a:gd name="T78" fmla="*/ 116 w 310"/>
                <a:gd name="T79" fmla="*/ 34 h 254"/>
                <a:gd name="T80" fmla="*/ 125 w 310"/>
                <a:gd name="T81" fmla="*/ 19 h 254"/>
                <a:gd name="T82" fmla="*/ 104 w 310"/>
                <a:gd name="T83" fmla="*/ 13 h 254"/>
                <a:gd name="T84" fmla="*/ 89 w 310"/>
                <a:gd name="T85" fmla="*/ 14 h 254"/>
                <a:gd name="T86" fmla="*/ 50 w 310"/>
                <a:gd name="T87" fmla="*/ 7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27"/>
            <p:cNvSpPr>
              <a:spLocks/>
            </p:cNvSpPr>
            <p:nvPr userDrawn="1"/>
          </p:nvSpPr>
          <p:spPr bwMode="invGray">
            <a:xfrm>
              <a:off x="1709" y="1987"/>
              <a:ext cx="44" cy="35"/>
            </a:xfrm>
            <a:custGeom>
              <a:avLst/>
              <a:gdLst>
                <a:gd name="T0" fmla="*/ 19 w 59"/>
                <a:gd name="T1" fmla="*/ 0 h 50"/>
                <a:gd name="T2" fmla="*/ 0 w 59"/>
                <a:gd name="T3" fmla="*/ 7 h 50"/>
                <a:gd name="T4" fmla="*/ 22 w 59"/>
                <a:gd name="T5" fmla="*/ 28 h 50"/>
                <a:gd name="T6" fmla="*/ 36 w 59"/>
                <a:gd name="T7" fmla="*/ 35 h 50"/>
                <a:gd name="T8" fmla="*/ 43 w 59"/>
                <a:gd name="T9" fmla="*/ 20 h 50"/>
                <a:gd name="T10" fmla="*/ 33 w 59"/>
                <a:gd name="T11" fmla="*/ 6 h 50"/>
                <a:gd name="T12" fmla="*/ 19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28"/>
            <p:cNvSpPr>
              <a:spLocks/>
            </p:cNvSpPr>
            <p:nvPr userDrawn="1"/>
          </p:nvSpPr>
          <p:spPr bwMode="invGray">
            <a:xfrm>
              <a:off x="1625" y="2057"/>
              <a:ext cx="65" cy="40"/>
            </a:xfrm>
            <a:custGeom>
              <a:avLst/>
              <a:gdLst>
                <a:gd name="T0" fmla="*/ 33 w 86"/>
                <a:gd name="T1" fmla="*/ 5 h 57"/>
                <a:gd name="T2" fmla="*/ 18 w 86"/>
                <a:gd name="T3" fmla="*/ 18 h 57"/>
                <a:gd name="T4" fmla="*/ 3 w 86"/>
                <a:gd name="T5" fmla="*/ 19 h 57"/>
                <a:gd name="T6" fmla="*/ 12 w 86"/>
                <a:gd name="T7" fmla="*/ 40 h 57"/>
                <a:gd name="T8" fmla="*/ 56 w 86"/>
                <a:gd name="T9" fmla="*/ 25 h 57"/>
                <a:gd name="T10" fmla="*/ 65 w 86"/>
                <a:gd name="T11" fmla="*/ 12 h 57"/>
                <a:gd name="T12" fmla="*/ 42 w 86"/>
                <a:gd name="T13" fmla="*/ 5 h 57"/>
                <a:gd name="T14" fmla="*/ 33 w 86"/>
                <a:gd name="T15" fmla="*/ 5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29"/>
            <p:cNvSpPr>
              <a:spLocks/>
            </p:cNvSpPr>
            <p:nvPr userDrawn="1"/>
          </p:nvSpPr>
          <p:spPr bwMode="invGray">
            <a:xfrm>
              <a:off x="1692" y="2065"/>
              <a:ext cx="55" cy="25"/>
            </a:xfrm>
            <a:custGeom>
              <a:avLst/>
              <a:gdLst>
                <a:gd name="T0" fmla="*/ 30 w 73"/>
                <a:gd name="T1" fmla="*/ 0 h 34"/>
                <a:gd name="T2" fmla="*/ 8 w 73"/>
                <a:gd name="T3" fmla="*/ 12 h 34"/>
                <a:gd name="T4" fmla="*/ 18 w 73"/>
                <a:gd name="T5" fmla="*/ 25 h 34"/>
                <a:gd name="T6" fmla="*/ 39 w 73"/>
                <a:gd name="T7" fmla="*/ 21 h 34"/>
                <a:gd name="T8" fmla="*/ 48 w 73"/>
                <a:gd name="T9" fmla="*/ 15 h 34"/>
                <a:gd name="T10" fmla="*/ 3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30"/>
            <p:cNvSpPr>
              <a:spLocks/>
            </p:cNvSpPr>
            <p:nvPr userDrawn="1"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44 w 85"/>
                <a:gd name="T1" fmla="*/ 8 h 45"/>
                <a:gd name="T2" fmla="*/ 21 w 85"/>
                <a:gd name="T3" fmla="*/ 3 h 45"/>
                <a:gd name="T4" fmla="*/ 0 w 85"/>
                <a:gd name="T5" fmla="*/ 14 h 45"/>
                <a:gd name="T6" fmla="*/ 30 w 85"/>
                <a:gd name="T7" fmla="*/ 24 h 45"/>
                <a:gd name="T8" fmla="*/ 48 w 85"/>
                <a:gd name="T9" fmla="*/ 30 h 45"/>
                <a:gd name="T10" fmla="*/ 63 w 85"/>
                <a:gd name="T11" fmla="*/ 14 h 45"/>
                <a:gd name="T12" fmla="*/ 62 w 85"/>
                <a:gd name="T13" fmla="*/ 5 h 45"/>
                <a:gd name="T14" fmla="*/ 48 w 85"/>
                <a:gd name="T15" fmla="*/ 0 h 45"/>
                <a:gd name="T16" fmla="*/ 44 w 85"/>
                <a:gd name="T17" fmla="*/ 8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31"/>
            <p:cNvSpPr>
              <a:spLocks/>
            </p:cNvSpPr>
            <p:nvPr userDrawn="1"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2 w 58"/>
                <a:gd name="T1" fmla="*/ 3 h 31"/>
                <a:gd name="T2" fmla="*/ 0 w 58"/>
                <a:gd name="T3" fmla="*/ 14 h 31"/>
                <a:gd name="T4" fmla="*/ 15 w 58"/>
                <a:gd name="T5" fmla="*/ 22 h 31"/>
                <a:gd name="T6" fmla="*/ 21 w 58"/>
                <a:gd name="T7" fmla="*/ 15 h 31"/>
                <a:gd name="T8" fmla="*/ 39 w 58"/>
                <a:gd name="T9" fmla="*/ 9 h 31"/>
                <a:gd name="T10" fmla="*/ 33 w 58"/>
                <a:gd name="T11" fmla="*/ 0 h 31"/>
                <a:gd name="T12" fmla="*/ 12 w 58"/>
                <a:gd name="T13" fmla="*/ 3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32"/>
            <p:cNvSpPr>
              <a:spLocks/>
            </p:cNvSpPr>
            <p:nvPr userDrawn="1"/>
          </p:nvSpPr>
          <p:spPr bwMode="invGray">
            <a:xfrm>
              <a:off x="1751" y="2000"/>
              <a:ext cx="116" cy="78"/>
            </a:xfrm>
            <a:custGeom>
              <a:avLst/>
              <a:gdLst>
                <a:gd name="T0" fmla="*/ 29 w 152"/>
                <a:gd name="T1" fmla="*/ 0 h 102"/>
                <a:gd name="T2" fmla="*/ 11 w 152"/>
                <a:gd name="T3" fmla="*/ 5 h 102"/>
                <a:gd name="T4" fmla="*/ 3 w 152"/>
                <a:gd name="T5" fmla="*/ 29 h 102"/>
                <a:gd name="T6" fmla="*/ 9 w 152"/>
                <a:gd name="T7" fmla="*/ 43 h 102"/>
                <a:gd name="T8" fmla="*/ 0 w 152"/>
                <a:gd name="T9" fmla="*/ 55 h 102"/>
                <a:gd name="T10" fmla="*/ 43 w 152"/>
                <a:gd name="T11" fmla="*/ 66 h 102"/>
                <a:gd name="T12" fmla="*/ 63 w 152"/>
                <a:gd name="T13" fmla="*/ 70 h 102"/>
                <a:gd name="T14" fmla="*/ 116 w 152"/>
                <a:gd name="T15" fmla="*/ 66 h 102"/>
                <a:gd name="T16" fmla="*/ 58 w 152"/>
                <a:gd name="T17" fmla="*/ 54 h 102"/>
                <a:gd name="T18" fmla="*/ 41 w 152"/>
                <a:gd name="T19" fmla="*/ 47 h 102"/>
                <a:gd name="T20" fmla="*/ 34 w 152"/>
                <a:gd name="T21" fmla="*/ 40 h 102"/>
                <a:gd name="T22" fmla="*/ 38 w 152"/>
                <a:gd name="T23" fmla="*/ 26 h 102"/>
                <a:gd name="T24" fmla="*/ 29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33"/>
            <p:cNvSpPr>
              <a:spLocks/>
            </p:cNvSpPr>
            <p:nvPr userDrawn="1"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25 w 34"/>
                <a:gd name="T1" fmla="*/ 0 h 20"/>
                <a:gd name="T2" fmla="*/ 18 w 34"/>
                <a:gd name="T3" fmla="*/ 15 h 20"/>
                <a:gd name="T4" fmla="*/ 3 w 34"/>
                <a:gd name="T5" fmla="*/ 14 h 20"/>
                <a:gd name="T6" fmla="*/ 3 w 34"/>
                <a:gd name="T7" fmla="*/ 5 h 20"/>
                <a:gd name="T8" fmla="*/ 25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34"/>
            <p:cNvSpPr>
              <a:spLocks/>
            </p:cNvSpPr>
            <p:nvPr userDrawn="1"/>
          </p:nvSpPr>
          <p:spPr bwMode="invGray">
            <a:xfrm>
              <a:off x="1421" y="2756"/>
              <a:ext cx="16" cy="11"/>
            </a:xfrm>
            <a:custGeom>
              <a:avLst/>
              <a:gdLst>
                <a:gd name="T0" fmla="*/ 2 w 21"/>
                <a:gd name="T1" fmla="*/ 0 h 16"/>
                <a:gd name="T2" fmla="*/ 10 w 21"/>
                <a:gd name="T3" fmla="*/ 11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35"/>
            <p:cNvSpPr>
              <a:spLocks/>
            </p:cNvSpPr>
            <p:nvPr userDrawn="1"/>
          </p:nvSpPr>
          <p:spPr bwMode="invGray">
            <a:xfrm>
              <a:off x="1424" y="2781"/>
              <a:ext cx="16" cy="11"/>
            </a:xfrm>
            <a:custGeom>
              <a:avLst/>
              <a:gdLst>
                <a:gd name="T0" fmla="*/ 2 w 21"/>
                <a:gd name="T1" fmla="*/ 0 h 16"/>
                <a:gd name="T2" fmla="*/ 10 w 21"/>
                <a:gd name="T3" fmla="*/ 11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36"/>
            <p:cNvSpPr>
              <a:spLocks/>
            </p:cNvSpPr>
            <p:nvPr userDrawn="1"/>
          </p:nvSpPr>
          <p:spPr bwMode="invGray">
            <a:xfrm>
              <a:off x="1628" y="2913"/>
              <a:ext cx="15" cy="14"/>
            </a:xfrm>
            <a:custGeom>
              <a:avLst/>
              <a:gdLst>
                <a:gd name="T0" fmla="*/ 2 w 21"/>
                <a:gd name="T1" fmla="*/ 0 h 16"/>
                <a:gd name="T2" fmla="*/ 9 w 21"/>
                <a:gd name="T3" fmla="*/ 14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37"/>
            <p:cNvSpPr>
              <a:spLocks/>
            </p:cNvSpPr>
            <p:nvPr userDrawn="1"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38"/>
            <p:cNvSpPr>
              <a:spLocks/>
            </p:cNvSpPr>
            <p:nvPr userDrawn="1"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39"/>
            <p:cNvSpPr>
              <a:spLocks/>
            </p:cNvSpPr>
            <p:nvPr userDrawn="1"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1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40"/>
            <p:cNvSpPr>
              <a:spLocks/>
            </p:cNvSpPr>
            <p:nvPr userDrawn="1"/>
          </p:nvSpPr>
          <p:spPr bwMode="invGray">
            <a:xfrm>
              <a:off x="1780" y="2153"/>
              <a:ext cx="38" cy="19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9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41"/>
            <p:cNvSpPr>
              <a:spLocks/>
            </p:cNvSpPr>
            <p:nvPr userDrawn="1"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1 w 929"/>
                <a:gd name="T1" fmla="*/ 42 h 462"/>
                <a:gd name="T2" fmla="*/ 4 w 929"/>
                <a:gd name="T3" fmla="*/ 69 h 462"/>
                <a:gd name="T4" fmla="*/ 27 w 929"/>
                <a:gd name="T5" fmla="*/ 75 h 462"/>
                <a:gd name="T6" fmla="*/ 12 w 929"/>
                <a:gd name="T7" fmla="*/ 87 h 462"/>
                <a:gd name="T8" fmla="*/ 78 w 929"/>
                <a:gd name="T9" fmla="*/ 102 h 462"/>
                <a:gd name="T10" fmla="*/ 106 w 929"/>
                <a:gd name="T11" fmla="*/ 97 h 462"/>
                <a:gd name="T12" fmla="*/ 187 w 929"/>
                <a:gd name="T13" fmla="*/ 58 h 462"/>
                <a:gd name="T14" fmla="*/ 225 w 929"/>
                <a:gd name="T15" fmla="*/ 49 h 462"/>
                <a:gd name="T16" fmla="*/ 243 w 929"/>
                <a:gd name="T17" fmla="*/ 60 h 462"/>
                <a:gd name="T18" fmla="*/ 204 w 929"/>
                <a:gd name="T19" fmla="*/ 66 h 462"/>
                <a:gd name="T20" fmla="*/ 181 w 929"/>
                <a:gd name="T21" fmla="*/ 84 h 462"/>
                <a:gd name="T22" fmla="*/ 190 w 929"/>
                <a:gd name="T23" fmla="*/ 90 h 462"/>
                <a:gd name="T24" fmla="*/ 195 w 929"/>
                <a:gd name="T25" fmla="*/ 118 h 462"/>
                <a:gd name="T26" fmla="*/ 262 w 929"/>
                <a:gd name="T27" fmla="*/ 144 h 462"/>
                <a:gd name="T28" fmla="*/ 252 w 929"/>
                <a:gd name="T29" fmla="*/ 157 h 462"/>
                <a:gd name="T30" fmla="*/ 276 w 929"/>
                <a:gd name="T31" fmla="*/ 184 h 462"/>
                <a:gd name="T32" fmla="*/ 261 w 929"/>
                <a:gd name="T33" fmla="*/ 199 h 462"/>
                <a:gd name="T34" fmla="*/ 243 w 929"/>
                <a:gd name="T35" fmla="*/ 220 h 462"/>
                <a:gd name="T36" fmla="*/ 220 w 929"/>
                <a:gd name="T37" fmla="*/ 243 h 462"/>
                <a:gd name="T38" fmla="*/ 219 w 929"/>
                <a:gd name="T39" fmla="*/ 315 h 462"/>
                <a:gd name="T40" fmla="*/ 249 w 929"/>
                <a:gd name="T41" fmla="*/ 334 h 462"/>
                <a:gd name="T42" fmla="*/ 291 w 929"/>
                <a:gd name="T43" fmla="*/ 336 h 462"/>
                <a:gd name="T44" fmla="*/ 309 w 929"/>
                <a:gd name="T45" fmla="*/ 316 h 462"/>
                <a:gd name="T46" fmla="*/ 379 w 929"/>
                <a:gd name="T47" fmla="*/ 267 h 462"/>
                <a:gd name="T48" fmla="*/ 429 w 929"/>
                <a:gd name="T49" fmla="*/ 250 h 462"/>
                <a:gd name="T50" fmla="*/ 484 w 929"/>
                <a:gd name="T51" fmla="*/ 231 h 462"/>
                <a:gd name="T52" fmla="*/ 539 w 929"/>
                <a:gd name="T53" fmla="*/ 217 h 462"/>
                <a:gd name="T54" fmla="*/ 571 w 929"/>
                <a:gd name="T55" fmla="*/ 195 h 462"/>
                <a:gd name="T56" fmla="*/ 599 w 929"/>
                <a:gd name="T57" fmla="*/ 150 h 462"/>
                <a:gd name="T58" fmla="*/ 601 w 929"/>
                <a:gd name="T59" fmla="*/ 115 h 462"/>
                <a:gd name="T60" fmla="*/ 601 w 929"/>
                <a:gd name="T61" fmla="*/ 93 h 462"/>
                <a:gd name="T62" fmla="*/ 623 w 929"/>
                <a:gd name="T63" fmla="*/ 67 h 462"/>
                <a:gd name="T64" fmla="*/ 656 w 929"/>
                <a:gd name="T65" fmla="*/ 70 h 462"/>
                <a:gd name="T66" fmla="*/ 691 w 929"/>
                <a:gd name="T67" fmla="*/ 39 h 462"/>
                <a:gd name="T68" fmla="*/ 665 w 929"/>
                <a:gd name="T69" fmla="*/ 42 h 462"/>
                <a:gd name="T70" fmla="*/ 635 w 929"/>
                <a:gd name="T71" fmla="*/ 34 h 462"/>
                <a:gd name="T72" fmla="*/ 595 w 929"/>
                <a:gd name="T73" fmla="*/ 16 h 462"/>
                <a:gd name="T74" fmla="*/ 481 w 929"/>
                <a:gd name="T75" fmla="*/ 19 h 462"/>
                <a:gd name="T76" fmla="*/ 438 w 929"/>
                <a:gd name="T77" fmla="*/ 28 h 462"/>
                <a:gd name="T78" fmla="*/ 417 w 929"/>
                <a:gd name="T79" fmla="*/ 28 h 462"/>
                <a:gd name="T80" fmla="*/ 387 w 929"/>
                <a:gd name="T81" fmla="*/ 40 h 462"/>
                <a:gd name="T82" fmla="*/ 358 w 929"/>
                <a:gd name="T83" fmla="*/ 22 h 462"/>
                <a:gd name="T84" fmla="*/ 324 w 929"/>
                <a:gd name="T85" fmla="*/ 30 h 462"/>
                <a:gd name="T86" fmla="*/ 274 w 929"/>
                <a:gd name="T87" fmla="*/ 39 h 462"/>
                <a:gd name="T88" fmla="*/ 307 w 929"/>
                <a:gd name="T89" fmla="*/ 28 h 462"/>
                <a:gd name="T90" fmla="*/ 264 w 929"/>
                <a:gd name="T91" fmla="*/ 6 h 462"/>
                <a:gd name="T92" fmla="*/ 250 w 929"/>
                <a:gd name="T93" fmla="*/ 1 h 462"/>
                <a:gd name="T94" fmla="*/ 235 w 929"/>
                <a:gd name="T95" fmla="*/ 6 h 462"/>
                <a:gd name="T96" fmla="*/ 180 w 929"/>
                <a:gd name="T97" fmla="*/ 12 h 462"/>
                <a:gd name="T98" fmla="*/ 120 w 929"/>
                <a:gd name="T99" fmla="*/ 21 h 462"/>
                <a:gd name="T100" fmla="*/ 81 w 929"/>
                <a:gd name="T101" fmla="*/ 19 h 462"/>
                <a:gd name="T102" fmla="*/ 85 w 929"/>
                <a:gd name="T103" fmla="*/ 51 h 462"/>
                <a:gd name="T104" fmla="*/ 78 w 929"/>
                <a:gd name="T105" fmla="*/ 39 h 462"/>
                <a:gd name="T106" fmla="*/ 45 w 929"/>
                <a:gd name="T107" fmla="*/ 3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42"/>
            <p:cNvSpPr>
              <a:spLocks/>
            </p:cNvSpPr>
            <p:nvPr userDrawn="1"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26 w 52"/>
                <a:gd name="T1" fmla="*/ 0 h 32"/>
                <a:gd name="T2" fmla="*/ 6 w 52"/>
                <a:gd name="T3" fmla="*/ 15 h 32"/>
                <a:gd name="T4" fmla="*/ 18 w 52"/>
                <a:gd name="T5" fmla="*/ 24 h 32"/>
                <a:gd name="T6" fmla="*/ 32 w 52"/>
                <a:gd name="T7" fmla="*/ 23 h 32"/>
                <a:gd name="T8" fmla="*/ 26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43"/>
            <p:cNvSpPr>
              <a:spLocks/>
            </p:cNvSpPr>
            <p:nvPr userDrawn="1"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76 w 172"/>
                <a:gd name="T1" fmla="*/ 6 h 72"/>
                <a:gd name="T2" fmla="*/ 49 w 172"/>
                <a:gd name="T3" fmla="*/ 3 h 72"/>
                <a:gd name="T4" fmla="*/ 40 w 172"/>
                <a:gd name="T5" fmla="*/ 0 h 72"/>
                <a:gd name="T6" fmla="*/ 0 w 172"/>
                <a:gd name="T7" fmla="*/ 21 h 72"/>
                <a:gd name="T8" fmla="*/ 21 w 172"/>
                <a:gd name="T9" fmla="*/ 30 h 72"/>
                <a:gd name="T10" fmla="*/ 31 w 172"/>
                <a:gd name="T11" fmla="*/ 45 h 72"/>
                <a:gd name="T12" fmla="*/ 49 w 172"/>
                <a:gd name="T13" fmla="*/ 51 h 72"/>
                <a:gd name="T14" fmla="*/ 58 w 172"/>
                <a:gd name="T15" fmla="*/ 54 h 72"/>
                <a:gd name="T16" fmla="*/ 97 w 172"/>
                <a:gd name="T17" fmla="*/ 45 h 72"/>
                <a:gd name="T18" fmla="*/ 128 w 172"/>
                <a:gd name="T19" fmla="*/ 33 h 72"/>
                <a:gd name="T20" fmla="*/ 110 w 172"/>
                <a:gd name="T21" fmla="*/ 14 h 72"/>
                <a:gd name="T22" fmla="*/ 101 w 172"/>
                <a:gd name="T23" fmla="*/ 3 h 72"/>
                <a:gd name="T24" fmla="*/ 76 w 172"/>
                <a:gd name="T25" fmla="*/ 6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44"/>
            <p:cNvSpPr>
              <a:spLocks/>
            </p:cNvSpPr>
            <p:nvPr userDrawn="1"/>
          </p:nvSpPr>
          <p:spPr bwMode="invGray">
            <a:xfrm>
              <a:off x="2393" y="2037"/>
              <a:ext cx="39" cy="25"/>
            </a:xfrm>
            <a:custGeom>
              <a:avLst/>
              <a:gdLst>
                <a:gd name="T0" fmla="*/ 26 w 52"/>
                <a:gd name="T1" fmla="*/ 0 h 32"/>
                <a:gd name="T2" fmla="*/ 6 w 52"/>
                <a:gd name="T3" fmla="*/ 16 h 32"/>
                <a:gd name="T4" fmla="*/ 18 w 52"/>
                <a:gd name="T5" fmla="*/ 25 h 32"/>
                <a:gd name="T6" fmla="*/ 32 w 52"/>
                <a:gd name="T7" fmla="*/ 23 h 32"/>
                <a:gd name="T8" fmla="*/ 26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45"/>
            <p:cNvSpPr>
              <a:spLocks/>
            </p:cNvSpPr>
            <p:nvPr userDrawn="1"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44 w 206"/>
                <a:gd name="T1" fmla="*/ 5 h 85"/>
                <a:gd name="T2" fmla="*/ 78 w 206"/>
                <a:gd name="T3" fmla="*/ 7 h 85"/>
                <a:gd name="T4" fmla="*/ 82 w 206"/>
                <a:gd name="T5" fmla="*/ 19 h 85"/>
                <a:gd name="T6" fmla="*/ 81 w 206"/>
                <a:gd name="T7" fmla="*/ 24 h 85"/>
                <a:gd name="T8" fmla="*/ 67 w 206"/>
                <a:gd name="T9" fmla="*/ 20 h 85"/>
                <a:gd name="T10" fmla="*/ 58 w 206"/>
                <a:gd name="T11" fmla="*/ 14 h 85"/>
                <a:gd name="T12" fmla="*/ 17 w 206"/>
                <a:gd name="T13" fmla="*/ 20 h 85"/>
                <a:gd name="T14" fmla="*/ 23 w 206"/>
                <a:gd name="T15" fmla="*/ 36 h 85"/>
                <a:gd name="T16" fmla="*/ 41 w 206"/>
                <a:gd name="T17" fmla="*/ 39 h 85"/>
                <a:gd name="T18" fmla="*/ 56 w 206"/>
                <a:gd name="T19" fmla="*/ 54 h 85"/>
                <a:gd name="T20" fmla="*/ 67 w 206"/>
                <a:gd name="T21" fmla="*/ 63 h 85"/>
                <a:gd name="T22" fmla="*/ 82 w 206"/>
                <a:gd name="T23" fmla="*/ 50 h 85"/>
                <a:gd name="T24" fmla="*/ 91 w 206"/>
                <a:gd name="T25" fmla="*/ 44 h 85"/>
                <a:gd name="T26" fmla="*/ 96 w 206"/>
                <a:gd name="T27" fmla="*/ 35 h 85"/>
                <a:gd name="T28" fmla="*/ 126 w 206"/>
                <a:gd name="T29" fmla="*/ 26 h 85"/>
                <a:gd name="T30" fmla="*/ 141 w 206"/>
                <a:gd name="T31" fmla="*/ 23 h 85"/>
                <a:gd name="T32" fmla="*/ 150 w 206"/>
                <a:gd name="T33" fmla="*/ 20 h 85"/>
                <a:gd name="T34" fmla="*/ 144 w 206"/>
                <a:gd name="T35" fmla="*/ 5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46"/>
            <p:cNvSpPr>
              <a:spLocks/>
            </p:cNvSpPr>
            <p:nvPr userDrawn="1"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27 w 64"/>
                <a:gd name="T1" fmla="*/ 5 h 28"/>
                <a:gd name="T2" fmla="*/ 6 w 64"/>
                <a:gd name="T3" fmla="*/ 3 h 28"/>
                <a:gd name="T4" fmla="*/ 18 w 64"/>
                <a:gd name="T5" fmla="*/ 21 h 28"/>
                <a:gd name="T6" fmla="*/ 41 w 64"/>
                <a:gd name="T7" fmla="*/ 11 h 28"/>
                <a:gd name="T8" fmla="*/ 27 w 64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47"/>
            <p:cNvSpPr>
              <a:spLocks/>
            </p:cNvSpPr>
            <p:nvPr userDrawn="1"/>
          </p:nvSpPr>
          <p:spPr bwMode="invGray">
            <a:xfrm>
              <a:off x="2467" y="2310"/>
              <a:ext cx="109" cy="133"/>
            </a:xfrm>
            <a:custGeom>
              <a:avLst/>
              <a:gdLst>
                <a:gd name="T0" fmla="*/ 18 w 146"/>
                <a:gd name="T1" fmla="*/ 14 h 176"/>
                <a:gd name="T2" fmla="*/ 0 w 146"/>
                <a:gd name="T3" fmla="*/ 19 h 176"/>
                <a:gd name="T4" fmla="*/ 10 w 146"/>
                <a:gd name="T5" fmla="*/ 32 h 176"/>
                <a:gd name="T6" fmla="*/ 25 w 146"/>
                <a:gd name="T7" fmla="*/ 66 h 176"/>
                <a:gd name="T8" fmla="*/ 39 w 146"/>
                <a:gd name="T9" fmla="*/ 69 h 176"/>
                <a:gd name="T10" fmla="*/ 37 w 146"/>
                <a:gd name="T11" fmla="*/ 81 h 176"/>
                <a:gd name="T12" fmla="*/ 21 w 146"/>
                <a:gd name="T13" fmla="*/ 85 h 176"/>
                <a:gd name="T14" fmla="*/ 12 w 146"/>
                <a:gd name="T15" fmla="*/ 99 h 176"/>
                <a:gd name="T16" fmla="*/ 13 w 146"/>
                <a:gd name="T17" fmla="*/ 104 h 176"/>
                <a:gd name="T18" fmla="*/ 22 w 146"/>
                <a:gd name="T19" fmla="*/ 107 h 176"/>
                <a:gd name="T20" fmla="*/ 13 w 146"/>
                <a:gd name="T21" fmla="*/ 128 h 176"/>
                <a:gd name="T22" fmla="*/ 15 w 146"/>
                <a:gd name="T23" fmla="*/ 132 h 176"/>
                <a:gd name="T24" fmla="*/ 25 w 146"/>
                <a:gd name="T25" fmla="*/ 129 h 176"/>
                <a:gd name="T26" fmla="*/ 43 w 146"/>
                <a:gd name="T27" fmla="*/ 128 h 176"/>
                <a:gd name="T28" fmla="*/ 69 w 146"/>
                <a:gd name="T29" fmla="*/ 129 h 176"/>
                <a:gd name="T30" fmla="*/ 82 w 146"/>
                <a:gd name="T31" fmla="*/ 128 h 176"/>
                <a:gd name="T32" fmla="*/ 91 w 146"/>
                <a:gd name="T33" fmla="*/ 125 h 176"/>
                <a:gd name="T34" fmla="*/ 96 w 146"/>
                <a:gd name="T35" fmla="*/ 107 h 176"/>
                <a:gd name="T36" fmla="*/ 109 w 146"/>
                <a:gd name="T37" fmla="*/ 101 h 176"/>
                <a:gd name="T38" fmla="*/ 82 w 146"/>
                <a:gd name="T39" fmla="*/ 82 h 176"/>
                <a:gd name="T40" fmla="*/ 66 w 146"/>
                <a:gd name="T41" fmla="*/ 63 h 176"/>
                <a:gd name="T42" fmla="*/ 61 w 146"/>
                <a:gd name="T43" fmla="*/ 52 h 176"/>
                <a:gd name="T44" fmla="*/ 48 w 146"/>
                <a:gd name="T45" fmla="*/ 46 h 176"/>
                <a:gd name="T46" fmla="*/ 64 w 146"/>
                <a:gd name="T47" fmla="*/ 34 h 176"/>
                <a:gd name="T48" fmla="*/ 48 w 146"/>
                <a:gd name="T49" fmla="*/ 23 h 176"/>
                <a:gd name="T50" fmla="*/ 52 w 146"/>
                <a:gd name="T51" fmla="*/ 10 h 176"/>
                <a:gd name="T52" fmla="*/ 34 w 146"/>
                <a:gd name="T53" fmla="*/ 1 h 176"/>
                <a:gd name="T54" fmla="*/ 22 w 146"/>
                <a:gd name="T55" fmla="*/ 7 h 176"/>
                <a:gd name="T56" fmla="*/ 18 w 146"/>
                <a:gd name="T57" fmla="*/ 14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48"/>
            <p:cNvSpPr>
              <a:spLocks/>
            </p:cNvSpPr>
            <p:nvPr userDrawn="1"/>
          </p:nvSpPr>
          <p:spPr bwMode="invGray">
            <a:xfrm>
              <a:off x="2413" y="2359"/>
              <a:ext cx="66" cy="68"/>
            </a:xfrm>
            <a:custGeom>
              <a:avLst/>
              <a:gdLst>
                <a:gd name="T0" fmla="*/ 42 w 92"/>
                <a:gd name="T1" fmla="*/ 4 h 92"/>
                <a:gd name="T2" fmla="*/ 59 w 92"/>
                <a:gd name="T3" fmla="*/ 6 h 92"/>
                <a:gd name="T4" fmla="*/ 66 w 92"/>
                <a:gd name="T5" fmla="*/ 19 h 92"/>
                <a:gd name="T6" fmla="*/ 56 w 92"/>
                <a:gd name="T7" fmla="*/ 35 h 92"/>
                <a:gd name="T8" fmla="*/ 33 w 92"/>
                <a:gd name="T9" fmla="*/ 56 h 92"/>
                <a:gd name="T10" fmla="*/ 13 w 92"/>
                <a:gd name="T11" fmla="*/ 68 h 92"/>
                <a:gd name="T12" fmla="*/ 6 w 92"/>
                <a:gd name="T13" fmla="*/ 53 h 92"/>
                <a:gd name="T14" fmla="*/ 14 w 92"/>
                <a:gd name="T15" fmla="*/ 47 h 92"/>
                <a:gd name="T16" fmla="*/ 10 w 92"/>
                <a:gd name="T17" fmla="*/ 34 h 92"/>
                <a:gd name="T18" fmla="*/ 29 w 92"/>
                <a:gd name="T19" fmla="*/ 21 h 92"/>
                <a:gd name="T20" fmla="*/ 42 w 92"/>
                <a:gd name="T21" fmla="*/ 4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49"/>
            <p:cNvSpPr>
              <a:spLocks/>
            </p:cNvSpPr>
            <p:nvPr userDrawn="1"/>
          </p:nvSpPr>
          <p:spPr bwMode="invGray">
            <a:xfrm>
              <a:off x="4098" y="3502"/>
              <a:ext cx="475" cy="495"/>
            </a:xfrm>
            <a:custGeom>
              <a:avLst/>
              <a:gdLst>
                <a:gd name="T0" fmla="*/ 159 w 633"/>
                <a:gd name="T1" fmla="*/ 8 h 660"/>
                <a:gd name="T2" fmla="*/ 132 w 633"/>
                <a:gd name="T3" fmla="*/ 14 h 660"/>
                <a:gd name="T4" fmla="*/ 108 w 633"/>
                <a:gd name="T5" fmla="*/ 38 h 660"/>
                <a:gd name="T6" fmla="*/ 78 w 633"/>
                <a:gd name="T7" fmla="*/ 44 h 660"/>
                <a:gd name="T8" fmla="*/ 63 w 633"/>
                <a:gd name="T9" fmla="*/ 56 h 660"/>
                <a:gd name="T10" fmla="*/ 51 w 633"/>
                <a:gd name="T11" fmla="*/ 86 h 660"/>
                <a:gd name="T12" fmla="*/ 27 w 633"/>
                <a:gd name="T13" fmla="*/ 125 h 660"/>
                <a:gd name="T14" fmla="*/ 0 w 633"/>
                <a:gd name="T15" fmla="*/ 134 h 660"/>
                <a:gd name="T16" fmla="*/ 54 w 633"/>
                <a:gd name="T17" fmla="*/ 242 h 660"/>
                <a:gd name="T18" fmla="*/ 90 w 633"/>
                <a:gd name="T19" fmla="*/ 320 h 660"/>
                <a:gd name="T20" fmla="*/ 108 w 633"/>
                <a:gd name="T21" fmla="*/ 332 h 660"/>
                <a:gd name="T22" fmla="*/ 126 w 633"/>
                <a:gd name="T23" fmla="*/ 338 h 660"/>
                <a:gd name="T24" fmla="*/ 171 w 633"/>
                <a:gd name="T25" fmla="*/ 323 h 660"/>
                <a:gd name="T26" fmla="*/ 189 w 633"/>
                <a:gd name="T27" fmla="*/ 317 h 660"/>
                <a:gd name="T28" fmla="*/ 225 w 633"/>
                <a:gd name="T29" fmla="*/ 338 h 660"/>
                <a:gd name="T30" fmla="*/ 243 w 633"/>
                <a:gd name="T31" fmla="*/ 395 h 660"/>
                <a:gd name="T32" fmla="*/ 252 w 633"/>
                <a:gd name="T33" fmla="*/ 392 h 660"/>
                <a:gd name="T34" fmla="*/ 258 w 633"/>
                <a:gd name="T35" fmla="*/ 383 h 660"/>
                <a:gd name="T36" fmla="*/ 276 w 633"/>
                <a:gd name="T37" fmla="*/ 410 h 660"/>
                <a:gd name="T38" fmla="*/ 303 w 633"/>
                <a:gd name="T39" fmla="*/ 428 h 660"/>
                <a:gd name="T40" fmla="*/ 327 w 633"/>
                <a:gd name="T41" fmla="*/ 452 h 660"/>
                <a:gd name="T42" fmla="*/ 333 w 633"/>
                <a:gd name="T43" fmla="*/ 461 h 660"/>
                <a:gd name="T44" fmla="*/ 342 w 633"/>
                <a:gd name="T45" fmla="*/ 467 h 660"/>
                <a:gd name="T46" fmla="*/ 363 w 633"/>
                <a:gd name="T47" fmla="*/ 491 h 660"/>
                <a:gd name="T48" fmla="*/ 369 w 633"/>
                <a:gd name="T49" fmla="*/ 473 h 660"/>
                <a:gd name="T50" fmla="*/ 405 w 633"/>
                <a:gd name="T51" fmla="*/ 494 h 660"/>
                <a:gd name="T52" fmla="*/ 441 w 633"/>
                <a:gd name="T53" fmla="*/ 491 h 660"/>
                <a:gd name="T54" fmla="*/ 462 w 633"/>
                <a:gd name="T55" fmla="*/ 398 h 660"/>
                <a:gd name="T56" fmla="*/ 474 w 633"/>
                <a:gd name="T57" fmla="*/ 347 h 660"/>
                <a:gd name="T58" fmla="*/ 465 w 633"/>
                <a:gd name="T59" fmla="*/ 275 h 660"/>
                <a:gd name="T60" fmla="*/ 402 w 633"/>
                <a:gd name="T61" fmla="*/ 203 h 660"/>
                <a:gd name="T62" fmla="*/ 396 w 633"/>
                <a:gd name="T63" fmla="*/ 176 h 660"/>
                <a:gd name="T64" fmla="*/ 345 w 633"/>
                <a:gd name="T65" fmla="*/ 134 h 660"/>
                <a:gd name="T66" fmla="*/ 354 w 633"/>
                <a:gd name="T67" fmla="*/ 116 h 660"/>
                <a:gd name="T68" fmla="*/ 342 w 633"/>
                <a:gd name="T69" fmla="*/ 98 h 660"/>
                <a:gd name="T70" fmla="*/ 312 w 633"/>
                <a:gd name="T71" fmla="*/ 59 h 660"/>
                <a:gd name="T72" fmla="*/ 294 w 633"/>
                <a:gd name="T73" fmla="*/ 23 h 660"/>
                <a:gd name="T74" fmla="*/ 291 w 633"/>
                <a:gd name="T75" fmla="*/ 14 h 660"/>
                <a:gd name="T76" fmla="*/ 273 w 633"/>
                <a:gd name="T77" fmla="*/ 113 h 660"/>
                <a:gd name="T78" fmla="*/ 243 w 633"/>
                <a:gd name="T79" fmla="*/ 86 h 660"/>
                <a:gd name="T80" fmla="*/ 219 w 633"/>
                <a:gd name="T81" fmla="*/ 83 h 660"/>
                <a:gd name="T82" fmla="*/ 204 w 633"/>
                <a:gd name="T83" fmla="*/ 65 h 660"/>
                <a:gd name="T84" fmla="*/ 198 w 633"/>
                <a:gd name="T85" fmla="*/ 47 h 660"/>
                <a:gd name="T86" fmla="*/ 207 w 633"/>
                <a:gd name="T87" fmla="*/ 41 h 660"/>
                <a:gd name="T88" fmla="*/ 180 w 633"/>
                <a:gd name="T89" fmla="*/ 14 h 660"/>
                <a:gd name="T90" fmla="*/ 162 w 633"/>
                <a:gd name="T91" fmla="*/ 8 h 660"/>
                <a:gd name="T92" fmla="*/ 153 w 633"/>
                <a:gd name="T93" fmla="*/ 5 h 660"/>
                <a:gd name="T94" fmla="*/ 159 w 633"/>
                <a:gd name="T95" fmla="*/ 8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50"/>
            <p:cNvSpPr>
              <a:spLocks/>
            </p:cNvSpPr>
            <p:nvPr userDrawn="1"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63 w 426"/>
                <a:gd name="T1" fmla="*/ 45 h 280"/>
                <a:gd name="T2" fmla="*/ 51 w 426"/>
                <a:gd name="T3" fmla="*/ 27 h 280"/>
                <a:gd name="T4" fmla="*/ 48 w 426"/>
                <a:gd name="T5" fmla="*/ 12 h 280"/>
                <a:gd name="T6" fmla="*/ 39 w 426"/>
                <a:gd name="T7" fmla="*/ 9 h 280"/>
                <a:gd name="T8" fmla="*/ 12 w 426"/>
                <a:gd name="T9" fmla="*/ 12 h 280"/>
                <a:gd name="T10" fmla="*/ 33 w 426"/>
                <a:gd name="T11" fmla="*/ 30 h 280"/>
                <a:gd name="T12" fmla="*/ 36 w 426"/>
                <a:gd name="T13" fmla="*/ 39 h 280"/>
                <a:gd name="T14" fmla="*/ 18 w 426"/>
                <a:gd name="T15" fmla="*/ 51 h 280"/>
                <a:gd name="T16" fmla="*/ 66 w 426"/>
                <a:gd name="T17" fmla="*/ 69 h 280"/>
                <a:gd name="T18" fmla="*/ 93 w 426"/>
                <a:gd name="T19" fmla="*/ 84 h 280"/>
                <a:gd name="T20" fmla="*/ 96 w 426"/>
                <a:gd name="T21" fmla="*/ 93 h 280"/>
                <a:gd name="T22" fmla="*/ 105 w 426"/>
                <a:gd name="T23" fmla="*/ 99 h 280"/>
                <a:gd name="T24" fmla="*/ 111 w 426"/>
                <a:gd name="T25" fmla="*/ 117 h 280"/>
                <a:gd name="T26" fmla="*/ 99 w 426"/>
                <a:gd name="T27" fmla="*/ 147 h 280"/>
                <a:gd name="T28" fmla="*/ 135 w 426"/>
                <a:gd name="T29" fmla="*/ 141 h 280"/>
                <a:gd name="T30" fmla="*/ 144 w 426"/>
                <a:gd name="T31" fmla="*/ 162 h 280"/>
                <a:gd name="T32" fmla="*/ 162 w 426"/>
                <a:gd name="T33" fmla="*/ 168 h 280"/>
                <a:gd name="T34" fmla="*/ 171 w 426"/>
                <a:gd name="T35" fmla="*/ 171 h 280"/>
                <a:gd name="T36" fmla="*/ 189 w 426"/>
                <a:gd name="T37" fmla="*/ 168 h 280"/>
                <a:gd name="T38" fmla="*/ 207 w 426"/>
                <a:gd name="T39" fmla="*/ 147 h 280"/>
                <a:gd name="T40" fmla="*/ 252 w 426"/>
                <a:gd name="T41" fmla="*/ 189 h 280"/>
                <a:gd name="T42" fmla="*/ 273 w 426"/>
                <a:gd name="T43" fmla="*/ 210 h 280"/>
                <a:gd name="T44" fmla="*/ 270 w 426"/>
                <a:gd name="T45" fmla="*/ 168 h 280"/>
                <a:gd name="T46" fmla="*/ 252 w 426"/>
                <a:gd name="T47" fmla="*/ 150 h 280"/>
                <a:gd name="T48" fmla="*/ 279 w 426"/>
                <a:gd name="T49" fmla="*/ 126 h 280"/>
                <a:gd name="T50" fmla="*/ 306 w 426"/>
                <a:gd name="T51" fmla="*/ 117 h 280"/>
                <a:gd name="T52" fmla="*/ 315 w 426"/>
                <a:gd name="T53" fmla="*/ 114 h 280"/>
                <a:gd name="T54" fmla="*/ 318 w 426"/>
                <a:gd name="T55" fmla="*/ 105 h 280"/>
                <a:gd name="T56" fmla="*/ 267 w 426"/>
                <a:gd name="T57" fmla="*/ 111 h 280"/>
                <a:gd name="T58" fmla="*/ 228 w 426"/>
                <a:gd name="T59" fmla="*/ 105 h 280"/>
                <a:gd name="T60" fmla="*/ 225 w 426"/>
                <a:gd name="T61" fmla="*/ 96 h 280"/>
                <a:gd name="T62" fmla="*/ 219 w 426"/>
                <a:gd name="T63" fmla="*/ 87 h 280"/>
                <a:gd name="T64" fmla="*/ 165 w 426"/>
                <a:gd name="T65" fmla="*/ 60 h 280"/>
                <a:gd name="T66" fmla="*/ 120 w 426"/>
                <a:gd name="T67" fmla="*/ 45 h 280"/>
                <a:gd name="T68" fmla="*/ 102 w 426"/>
                <a:gd name="T69" fmla="*/ 39 h 280"/>
                <a:gd name="T70" fmla="*/ 60 w 426"/>
                <a:gd name="T71" fmla="*/ 39 h 280"/>
                <a:gd name="T72" fmla="*/ 51 w 426"/>
                <a:gd name="T73" fmla="*/ 24 h 280"/>
                <a:gd name="T74" fmla="*/ 5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51"/>
            <p:cNvSpPr>
              <a:spLocks/>
            </p:cNvSpPr>
            <p:nvPr userDrawn="1"/>
          </p:nvSpPr>
          <p:spPr bwMode="invGray">
            <a:xfrm>
              <a:off x="4255" y="3243"/>
              <a:ext cx="311" cy="209"/>
            </a:xfrm>
            <a:custGeom>
              <a:avLst/>
              <a:gdLst>
                <a:gd name="T0" fmla="*/ 0 w 416"/>
                <a:gd name="T1" fmla="*/ 1 h 282"/>
                <a:gd name="T2" fmla="*/ 15 w 416"/>
                <a:gd name="T3" fmla="*/ 27 h 282"/>
                <a:gd name="T4" fmla="*/ 21 w 416"/>
                <a:gd name="T5" fmla="*/ 36 h 282"/>
                <a:gd name="T6" fmla="*/ 63 w 416"/>
                <a:gd name="T7" fmla="*/ 66 h 282"/>
                <a:gd name="T8" fmla="*/ 90 w 416"/>
                <a:gd name="T9" fmla="*/ 84 h 282"/>
                <a:gd name="T10" fmla="*/ 99 w 416"/>
                <a:gd name="T11" fmla="*/ 90 h 282"/>
                <a:gd name="T12" fmla="*/ 102 w 416"/>
                <a:gd name="T13" fmla="*/ 125 h 282"/>
                <a:gd name="T14" fmla="*/ 87 w 416"/>
                <a:gd name="T15" fmla="*/ 149 h 282"/>
                <a:gd name="T16" fmla="*/ 102 w 416"/>
                <a:gd name="T17" fmla="*/ 146 h 282"/>
                <a:gd name="T18" fmla="*/ 111 w 416"/>
                <a:gd name="T19" fmla="*/ 140 h 282"/>
                <a:gd name="T20" fmla="*/ 120 w 416"/>
                <a:gd name="T21" fmla="*/ 149 h 282"/>
                <a:gd name="T22" fmla="*/ 138 w 416"/>
                <a:gd name="T23" fmla="*/ 161 h 282"/>
                <a:gd name="T24" fmla="*/ 156 w 416"/>
                <a:gd name="T25" fmla="*/ 173 h 282"/>
                <a:gd name="T26" fmla="*/ 179 w 416"/>
                <a:gd name="T27" fmla="*/ 164 h 282"/>
                <a:gd name="T28" fmla="*/ 185 w 416"/>
                <a:gd name="T29" fmla="*/ 146 h 282"/>
                <a:gd name="T30" fmla="*/ 200 w 416"/>
                <a:gd name="T31" fmla="*/ 149 h 282"/>
                <a:gd name="T32" fmla="*/ 218 w 416"/>
                <a:gd name="T33" fmla="*/ 155 h 282"/>
                <a:gd name="T34" fmla="*/ 254 w 416"/>
                <a:gd name="T35" fmla="*/ 208 h 282"/>
                <a:gd name="T36" fmla="*/ 266 w 416"/>
                <a:gd name="T37" fmla="*/ 205 h 282"/>
                <a:gd name="T38" fmla="*/ 263 w 416"/>
                <a:gd name="T39" fmla="*/ 188 h 282"/>
                <a:gd name="T40" fmla="*/ 236 w 416"/>
                <a:gd name="T41" fmla="*/ 146 h 282"/>
                <a:gd name="T42" fmla="*/ 269 w 416"/>
                <a:gd name="T43" fmla="*/ 128 h 282"/>
                <a:gd name="T44" fmla="*/ 305 w 416"/>
                <a:gd name="T45" fmla="*/ 107 h 282"/>
                <a:gd name="T46" fmla="*/ 306 w 416"/>
                <a:gd name="T47" fmla="*/ 89 h 282"/>
                <a:gd name="T48" fmla="*/ 274 w 416"/>
                <a:gd name="T49" fmla="*/ 102 h 282"/>
                <a:gd name="T50" fmla="*/ 230 w 416"/>
                <a:gd name="T51" fmla="*/ 102 h 282"/>
                <a:gd name="T52" fmla="*/ 197 w 416"/>
                <a:gd name="T53" fmla="*/ 72 h 282"/>
                <a:gd name="T54" fmla="*/ 135 w 416"/>
                <a:gd name="T55" fmla="*/ 45 h 282"/>
                <a:gd name="T56" fmla="*/ 99 w 416"/>
                <a:gd name="T57" fmla="*/ 24 h 282"/>
                <a:gd name="T58" fmla="*/ 69 w 416"/>
                <a:gd name="T59" fmla="*/ 30 h 282"/>
                <a:gd name="T60" fmla="*/ 57 w 416"/>
                <a:gd name="T61" fmla="*/ 42 h 282"/>
                <a:gd name="T62" fmla="*/ 42 w 416"/>
                <a:gd name="T63" fmla="*/ 13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52"/>
            <p:cNvSpPr>
              <a:spLocks/>
            </p:cNvSpPr>
            <p:nvPr userDrawn="1"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24 w 60"/>
                <a:gd name="T1" fmla="*/ 13 h 78"/>
                <a:gd name="T2" fmla="*/ 0 w 60"/>
                <a:gd name="T3" fmla="*/ 13 h 78"/>
                <a:gd name="T4" fmla="*/ 15 w 60"/>
                <a:gd name="T5" fmla="*/ 31 h 78"/>
                <a:gd name="T6" fmla="*/ 21 w 60"/>
                <a:gd name="T7" fmla="*/ 49 h 78"/>
                <a:gd name="T8" fmla="*/ 24 w 60"/>
                <a:gd name="T9" fmla="*/ 58 h 78"/>
                <a:gd name="T10" fmla="*/ 45 w 60"/>
                <a:gd name="T11" fmla="*/ 37 h 78"/>
                <a:gd name="T12" fmla="*/ 24 w 60"/>
                <a:gd name="T13" fmla="*/ 13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53"/>
            <p:cNvSpPr>
              <a:spLocks/>
            </p:cNvSpPr>
            <p:nvPr userDrawn="1"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35 w 219"/>
                <a:gd name="T1" fmla="*/ 55 h 113"/>
                <a:gd name="T2" fmla="*/ 29 w 219"/>
                <a:gd name="T3" fmla="*/ 46 h 113"/>
                <a:gd name="T4" fmla="*/ 11 w 219"/>
                <a:gd name="T5" fmla="*/ 52 h 113"/>
                <a:gd name="T6" fmla="*/ 29 w 219"/>
                <a:gd name="T7" fmla="*/ 85 h 113"/>
                <a:gd name="T8" fmla="*/ 92 w 219"/>
                <a:gd name="T9" fmla="*/ 67 h 113"/>
                <a:gd name="T10" fmla="*/ 110 w 219"/>
                <a:gd name="T11" fmla="*/ 55 h 113"/>
                <a:gd name="T12" fmla="*/ 128 w 219"/>
                <a:gd name="T13" fmla="*/ 49 h 113"/>
                <a:gd name="T14" fmla="*/ 164 w 219"/>
                <a:gd name="T15" fmla="*/ 14 h 113"/>
                <a:gd name="T16" fmla="*/ 157 w 219"/>
                <a:gd name="T17" fmla="*/ 0 h 113"/>
                <a:gd name="T18" fmla="*/ 134 w 219"/>
                <a:gd name="T19" fmla="*/ 13 h 113"/>
                <a:gd name="T20" fmla="*/ 80 w 219"/>
                <a:gd name="T21" fmla="*/ 31 h 113"/>
                <a:gd name="T22" fmla="*/ 62 w 219"/>
                <a:gd name="T23" fmla="*/ 34 h 113"/>
                <a:gd name="T24" fmla="*/ 44 w 219"/>
                <a:gd name="T25" fmla="*/ 40 h 113"/>
                <a:gd name="T26" fmla="*/ 35 w 219"/>
                <a:gd name="T27" fmla="*/ 55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54"/>
            <p:cNvSpPr>
              <a:spLocks/>
            </p:cNvSpPr>
            <p:nvPr userDrawn="1"/>
          </p:nvSpPr>
          <p:spPr bwMode="invGray">
            <a:xfrm>
              <a:off x="4791" y="3873"/>
              <a:ext cx="103" cy="91"/>
            </a:xfrm>
            <a:custGeom>
              <a:avLst/>
              <a:gdLst>
                <a:gd name="T0" fmla="*/ 9 w 139"/>
                <a:gd name="T1" fmla="*/ 45 h 122"/>
                <a:gd name="T2" fmla="*/ 6 w 139"/>
                <a:gd name="T3" fmla="*/ 63 h 122"/>
                <a:gd name="T4" fmla="*/ 0 w 139"/>
                <a:gd name="T5" fmla="*/ 81 h 122"/>
                <a:gd name="T6" fmla="*/ 27 w 139"/>
                <a:gd name="T7" fmla="*/ 87 h 122"/>
                <a:gd name="T8" fmla="*/ 39 w 139"/>
                <a:gd name="T9" fmla="*/ 72 h 122"/>
                <a:gd name="T10" fmla="*/ 92 w 139"/>
                <a:gd name="T11" fmla="*/ 51 h 122"/>
                <a:gd name="T12" fmla="*/ 101 w 139"/>
                <a:gd name="T13" fmla="*/ 33 h 122"/>
                <a:gd name="T14" fmla="*/ 83 w 139"/>
                <a:gd name="T15" fmla="*/ 21 h 122"/>
                <a:gd name="T16" fmla="*/ 74 w 139"/>
                <a:gd name="T17" fmla="*/ 15 h 122"/>
                <a:gd name="T18" fmla="*/ 47 w 139"/>
                <a:gd name="T19" fmla="*/ 9 h 122"/>
                <a:gd name="T20" fmla="*/ 39 w 139"/>
                <a:gd name="T21" fmla="*/ 27 h 122"/>
                <a:gd name="T22" fmla="*/ 9 w 139"/>
                <a:gd name="T23" fmla="*/ 45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55"/>
            <p:cNvSpPr>
              <a:spLocks/>
            </p:cNvSpPr>
            <p:nvPr userDrawn="1"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2 w 49"/>
                <a:gd name="T1" fmla="*/ 0 h 35"/>
                <a:gd name="T2" fmla="*/ 6 w 49"/>
                <a:gd name="T3" fmla="*/ 8 h 35"/>
                <a:gd name="T4" fmla="*/ 18 w 49"/>
                <a:gd name="T5" fmla="*/ 26 h 35"/>
                <a:gd name="T6" fmla="*/ 29 w 49"/>
                <a:gd name="T7" fmla="*/ 19 h 35"/>
                <a:gd name="T8" fmla="*/ 2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56"/>
            <p:cNvSpPr>
              <a:spLocks/>
            </p:cNvSpPr>
            <p:nvPr userDrawn="1"/>
          </p:nvSpPr>
          <p:spPr bwMode="invGray">
            <a:xfrm>
              <a:off x="3123" y="3346"/>
              <a:ext cx="125" cy="202"/>
            </a:xfrm>
            <a:custGeom>
              <a:avLst/>
              <a:gdLst>
                <a:gd name="T0" fmla="*/ 98 w 164"/>
                <a:gd name="T1" fmla="*/ 0 h 268"/>
                <a:gd name="T2" fmla="*/ 79 w 164"/>
                <a:gd name="T3" fmla="*/ 21 h 268"/>
                <a:gd name="T4" fmla="*/ 67 w 164"/>
                <a:gd name="T5" fmla="*/ 48 h 268"/>
                <a:gd name="T6" fmla="*/ 27 w 164"/>
                <a:gd name="T7" fmla="*/ 63 h 268"/>
                <a:gd name="T8" fmla="*/ 21 w 164"/>
                <a:gd name="T9" fmla="*/ 72 h 268"/>
                <a:gd name="T10" fmla="*/ 12 w 164"/>
                <a:gd name="T11" fmla="*/ 75 h 268"/>
                <a:gd name="T12" fmla="*/ 15 w 164"/>
                <a:gd name="T13" fmla="*/ 99 h 268"/>
                <a:gd name="T14" fmla="*/ 21 w 164"/>
                <a:gd name="T15" fmla="*/ 118 h 268"/>
                <a:gd name="T16" fmla="*/ 0 w 164"/>
                <a:gd name="T17" fmla="*/ 151 h 268"/>
                <a:gd name="T18" fmla="*/ 21 w 164"/>
                <a:gd name="T19" fmla="*/ 196 h 268"/>
                <a:gd name="T20" fmla="*/ 40 w 164"/>
                <a:gd name="T21" fmla="*/ 202 h 268"/>
                <a:gd name="T22" fmla="*/ 67 w 164"/>
                <a:gd name="T23" fmla="*/ 163 h 268"/>
                <a:gd name="T24" fmla="*/ 79 w 164"/>
                <a:gd name="T25" fmla="*/ 145 h 268"/>
                <a:gd name="T26" fmla="*/ 98 w 164"/>
                <a:gd name="T27" fmla="*/ 87 h 268"/>
                <a:gd name="T28" fmla="*/ 107 w 164"/>
                <a:gd name="T29" fmla="*/ 57 h 268"/>
                <a:gd name="T30" fmla="*/ 125 w 164"/>
                <a:gd name="T31" fmla="*/ 54 h 268"/>
                <a:gd name="T32" fmla="*/ 9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57"/>
            <p:cNvSpPr>
              <a:spLocks/>
            </p:cNvSpPr>
            <p:nvPr userDrawn="1"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2 w 66"/>
                <a:gd name="T1" fmla="*/ 0 h 81"/>
                <a:gd name="T2" fmla="*/ 19 w 66"/>
                <a:gd name="T3" fmla="*/ 45 h 81"/>
                <a:gd name="T4" fmla="*/ 22 w 66"/>
                <a:gd name="T5" fmla="*/ 57 h 81"/>
                <a:gd name="T6" fmla="*/ 30 w 66"/>
                <a:gd name="T7" fmla="*/ 60 h 81"/>
                <a:gd name="T8" fmla="*/ 42 w 66"/>
                <a:gd name="T9" fmla="*/ 57 h 81"/>
                <a:gd name="T10" fmla="*/ 22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58"/>
            <p:cNvSpPr>
              <a:spLocks/>
            </p:cNvSpPr>
            <p:nvPr userDrawn="1"/>
          </p:nvSpPr>
          <p:spPr bwMode="invGray">
            <a:xfrm>
              <a:off x="3988" y="3101"/>
              <a:ext cx="110" cy="184"/>
            </a:xfrm>
            <a:custGeom>
              <a:avLst/>
              <a:gdLst>
                <a:gd name="T0" fmla="*/ 71 w 148"/>
                <a:gd name="T1" fmla="*/ 0 h 244"/>
                <a:gd name="T2" fmla="*/ 45 w 148"/>
                <a:gd name="T3" fmla="*/ 63 h 244"/>
                <a:gd name="T4" fmla="*/ 27 w 148"/>
                <a:gd name="T5" fmla="*/ 69 h 244"/>
                <a:gd name="T6" fmla="*/ 9 w 148"/>
                <a:gd name="T7" fmla="*/ 81 h 244"/>
                <a:gd name="T8" fmla="*/ 30 w 148"/>
                <a:gd name="T9" fmla="*/ 142 h 244"/>
                <a:gd name="T10" fmla="*/ 39 w 148"/>
                <a:gd name="T11" fmla="*/ 169 h 244"/>
                <a:gd name="T12" fmla="*/ 45 w 148"/>
                <a:gd name="T13" fmla="*/ 178 h 244"/>
                <a:gd name="T14" fmla="*/ 62 w 148"/>
                <a:gd name="T15" fmla="*/ 184 h 244"/>
                <a:gd name="T16" fmla="*/ 71 w 148"/>
                <a:gd name="T17" fmla="*/ 148 h 244"/>
                <a:gd name="T18" fmla="*/ 92 w 148"/>
                <a:gd name="T19" fmla="*/ 127 h 244"/>
                <a:gd name="T20" fmla="*/ 83 w 148"/>
                <a:gd name="T21" fmla="*/ 51 h 244"/>
                <a:gd name="T22" fmla="*/ 104 w 148"/>
                <a:gd name="T23" fmla="*/ 36 h 244"/>
                <a:gd name="T24" fmla="*/ 83 w 148"/>
                <a:gd name="T25" fmla="*/ 15 h 244"/>
                <a:gd name="T26" fmla="*/ 71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59"/>
            <p:cNvSpPr>
              <a:spLocks/>
            </p:cNvSpPr>
            <p:nvPr userDrawn="1"/>
          </p:nvSpPr>
          <p:spPr bwMode="invGray">
            <a:xfrm>
              <a:off x="3894" y="3043"/>
              <a:ext cx="72" cy="136"/>
            </a:xfrm>
            <a:custGeom>
              <a:avLst/>
              <a:gdLst>
                <a:gd name="T0" fmla="*/ 36 w 96"/>
                <a:gd name="T1" fmla="*/ 1 h 183"/>
                <a:gd name="T2" fmla="*/ 38 w 96"/>
                <a:gd name="T3" fmla="*/ 26 h 183"/>
                <a:gd name="T4" fmla="*/ 45 w 96"/>
                <a:gd name="T5" fmla="*/ 46 h 183"/>
                <a:gd name="T6" fmla="*/ 47 w 96"/>
                <a:gd name="T7" fmla="*/ 68 h 183"/>
                <a:gd name="T8" fmla="*/ 51 w 96"/>
                <a:gd name="T9" fmla="*/ 78 h 183"/>
                <a:gd name="T10" fmla="*/ 53 w 96"/>
                <a:gd name="T11" fmla="*/ 94 h 183"/>
                <a:gd name="T12" fmla="*/ 43 w 96"/>
                <a:gd name="T13" fmla="*/ 69 h 183"/>
                <a:gd name="T14" fmla="*/ 26 w 96"/>
                <a:gd name="T15" fmla="*/ 58 h 183"/>
                <a:gd name="T16" fmla="*/ 4 w 96"/>
                <a:gd name="T17" fmla="*/ 62 h 183"/>
                <a:gd name="T18" fmla="*/ 6 w 96"/>
                <a:gd name="T19" fmla="*/ 76 h 183"/>
                <a:gd name="T20" fmla="*/ 31 w 96"/>
                <a:gd name="T21" fmla="*/ 85 h 183"/>
                <a:gd name="T22" fmla="*/ 43 w 96"/>
                <a:gd name="T23" fmla="*/ 100 h 183"/>
                <a:gd name="T24" fmla="*/ 53 w 96"/>
                <a:gd name="T25" fmla="*/ 100 h 183"/>
                <a:gd name="T26" fmla="*/ 59 w 96"/>
                <a:gd name="T27" fmla="*/ 111 h 183"/>
                <a:gd name="T28" fmla="*/ 72 w 96"/>
                <a:gd name="T29" fmla="*/ 133 h 183"/>
                <a:gd name="T30" fmla="*/ 61 w 96"/>
                <a:gd name="T31" fmla="*/ 94 h 183"/>
                <a:gd name="T32" fmla="*/ 60 w 96"/>
                <a:gd name="T33" fmla="*/ 69 h 183"/>
                <a:gd name="T34" fmla="*/ 53 w 96"/>
                <a:gd name="T35" fmla="*/ 47 h 183"/>
                <a:gd name="T36" fmla="*/ 47 w 96"/>
                <a:gd name="T37" fmla="*/ 30 h 183"/>
                <a:gd name="T38" fmla="*/ 43 w 96"/>
                <a:gd name="T39" fmla="*/ 15 h 183"/>
                <a:gd name="T40" fmla="*/ 36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60"/>
            <p:cNvSpPr>
              <a:spLocks/>
            </p:cNvSpPr>
            <p:nvPr userDrawn="1"/>
          </p:nvSpPr>
          <p:spPr bwMode="invGray">
            <a:xfrm>
              <a:off x="3944" y="3153"/>
              <a:ext cx="39" cy="131"/>
            </a:xfrm>
            <a:custGeom>
              <a:avLst/>
              <a:gdLst>
                <a:gd name="T0" fmla="*/ 4 w 54"/>
                <a:gd name="T1" fmla="*/ 0 h 175"/>
                <a:gd name="T2" fmla="*/ 0 w 54"/>
                <a:gd name="T3" fmla="*/ 19 h 175"/>
                <a:gd name="T4" fmla="*/ 7 w 54"/>
                <a:gd name="T5" fmla="*/ 40 h 175"/>
                <a:gd name="T6" fmla="*/ 13 w 54"/>
                <a:gd name="T7" fmla="*/ 70 h 175"/>
                <a:gd name="T8" fmla="*/ 25 w 54"/>
                <a:gd name="T9" fmla="*/ 97 h 175"/>
                <a:gd name="T10" fmla="*/ 39 w 54"/>
                <a:gd name="T11" fmla="*/ 131 h 175"/>
                <a:gd name="T12" fmla="*/ 29 w 54"/>
                <a:gd name="T13" fmla="*/ 86 h 175"/>
                <a:gd name="T14" fmla="*/ 25 w 54"/>
                <a:gd name="T15" fmla="*/ 70 h 175"/>
                <a:gd name="T16" fmla="*/ 20 w 54"/>
                <a:gd name="T17" fmla="*/ 46 h 175"/>
                <a:gd name="T18" fmla="*/ 18 w 54"/>
                <a:gd name="T19" fmla="*/ 34 h 175"/>
                <a:gd name="T20" fmla="*/ 12 w 54"/>
                <a:gd name="T21" fmla="*/ 28 h 175"/>
                <a:gd name="T22" fmla="*/ 4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61"/>
            <p:cNvSpPr>
              <a:spLocks/>
            </p:cNvSpPr>
            <p:nvPr userDrawn="1"/>
          </p:nvSpPr>
          <p:spPr bwMode="invGray">
            <a:xfrm>
              <a:off x="3988" y="3290"/>
              <a:ext cx="64" cy="54"/>
            </a:xfrm>
            <a:custGeom>
              <a:avLst/>
              <a:gdLst>
                <a:gd name="T0" fmla="*/ 1 w 86"/>
                <a:gd name="T1" fmla="*/ 0 h 73"/>
                <a:gd name="T2" fmla="*/ 6 w 86"/>
                <a:gd name="T3" fmla="*/ 25 h 73"/>
                <a:gd name="T4" fmla="*/ 17 w 86"/>
                <a:gd name="T5" fmla="*/ 32 h 73"/>
                <a:gd name="T6" fmla="*/ 36 w 86"/>
                <a:gd name="T7" fmla="*/ 36 h 73"/>
                <a:gd name="T8" fmla="*/ 46 w 86"/>
                <a:gd name="T9" fmla="*/ 42 h 73"/>
                <a:gd name="T10" fmla="*/ 55 w 86"/>
                <a:gd name="T11" fmla="*/ 49 h 73"/>
                <a:gd name="T12" fmla="*/ 64 w 86"/>
                <a:gd name="T13" fmla="*/ 51 h 73"/>
                <a:gd name="T14" fmla="*/ 54 w 86"/>
                <a:gd name="T15" fmla="*/ 29 h 73"/>
                <a:gd name="T16" fmla="*/ 47 w 86"/>
                <a:gd name="T17" fmla="*/ 16 h 73"/>
                <a:gd name="T18" fmla="*/ 27 w 86"/>
                <a:gd name="T19" fmla="*/ 18 h 73"/>
                <a:gd name="T20" fmla="*/ 18 w 86"/>
                <a:gd name="T21" fmla="*/ 14 h 73"/>
                <a:gd name="T22" fmla="*/ 4 w 86"/>
                <a:gd name="T23" fmla="*/ 0 h 73"/>
                <a:gd name="T24" fmla="*/ 1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62"/>
            <p:cNvSpPr>
              <a:spLocks/>
            </p:cNvSpPr>
            <p:nvPr userDrawn="1"/>
          </p:nvSpPr>
          <p:spPr bwMode="invGray">
            <a:xfrm>
              <a:off x="4092" y="3194"/>
              <a:ext cx="83" cy="118"/>
            </a:xfrm>
            <a:custGeom>
              <a:avLst/>
              <a:gdLst>
                <a:gd name="T0" fmla="*/ 73 w 111"/>
                <a:gd name="T1" fmla="*/ 0 h 156"/>
                <a:gd name="T2" fmla="*/ 56 w 111"/>
                <a:gd name="T3" fmla="*/ 8 h 156"/>
                <a:gd name="T4" fmla="*/ 17 w 111"/>
                <a:gd name="T5" fmla="*/ 11 h 156"/>
                <a:gd name="T6" fmla="*/ 10 w 111"/>
                <a:gd name="T7" fmla="*/ 25 h 156"/>
                <a:gd name="T8" fmla="*/ 8 w 111"/>
                <a:gd name="T9" fmla="*/ 46 h 156"/>
                <a:gd name="T10" fmla="*/ 10 w 111"/>
                <a:gd name="T11" fmla="*/ 57 h 156"/>
                <a:gd name="T12" fmla="*/ 2 w 111"/>
                <a:gd name="T13" fmla="*/ 67 h 156"/>
                <a:gd name="T14" fmla="*/ 10 w 111"/>
                <a:gd name="T15" fmla="*/ 82 h 156"/>
                <a:gd name="T16" fmla="*/ 17 w 111"/>
                <a:gd name="T17" fmla="*/ 94 h 156"/>
                <a:gd name="T18" fmla="*/ 11 w 111"/>
                <a:gd name="T19" fmla="*/ 109 h 156"/>
                <a:gd name="T20" fmla="*/ 18 w 111"/>
                <a:gd name="T21" fmla="*/ 118 h 156"/>
                <a:gd name="T22" fmla="*/ 31 w 111"/>
                <a:gd name="T23" fmla="*/ 109 h 156"/>
                <a:gd name="T24" fmla="*/ 37 w 111"/>
                <a:gd name="T25" fmla="*/ 70 h 156"/>
                <a:gd name="T26" fmla="*/ 42 w 111"/>
                <a:gd name="T27" fmla="*/ 95 h 156"/>
                <a:gd name="T28" fmla="*/ 49 w 111"/>
                <a:gd name="T29" fmla="*/ 110 h 156"/>
                <a:gd name="T30" fmla="*/ 46 w 111"/>
                <a:gd name="T31" fmla="*/ 85 h 156"/>
                <a:gd name="T32" fmla="*/ 54 w 111"/>
                <a:gd name="T33" fmla="*/ 55 h 156"/>
                <a:gd name="T34" fmla="*/ 52 w 111"/>
                <a:gd name="T35" fmla="*/ 39 h 156"/>
                <a:gd name="T36" fmla="*/ 40 w 111"/>
                <a:gd name="T37" fmla="*/ 45 h 156"/>
                <a:gd name="T38" fmla="*/ 26 w 111"/>
                <a:gd name="T39" fmla="*/ 41 h 156"/>
                <a:gd name="T40" fmla="*/ 31 w 111"/>
                <a:gd name="T41" fmla="*/ 27 h 156"/>
                <a:gd name="T42" fmla="*/ 46 w 111"/>
                <a:gd name="T43" fmla="*/ 26 h 156"/>
                <a:gd name="T44" fmla="*/ 58 w 111"/>
                <a:gd name="T45" fmla="*/ 30 h 156"/>
                <a:gd name="T46" fmla="*/ 73 w 111"/>
                <a:gd name="T47" fmla="*/ 23 h 156"/>
                <a:gd name="T48" fmla="*/ 83 w 111"/>
                <a:gd name="T49" fmla="*/ 10 h 156"/>
                <a:gd name="T50" fmla="*/ 73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63"/>
            <p:cNvSpPr>
              <a:spLocks/>
            </p:cNvSpPr>
            <p:nvPr userDrawn="1"/>
          </p:nvSpPr>
          <p:spPr bwMode="invGray">
            <a:xfrm>
              <a:off x="4064" y="2777"/>
              <a:ext cx="22" cy="70"/>
            </a:xfrm>
            <a:custGeom>
              <a:avLst/>
              <a:gdLst>
                <a:gd name="T0" fmla="*/ 9 w 30"/>
                <a:gd name="T1" fmla="*/ 0 h 94"/>
                <a:gd name="T2" fmla="*/ 0 w 30"/>
                <a:gd name="T3" fmla="*/ 12 h 94"/>
                <a:gd name="T4" fmla="*/ 4 w 30"/>
                <a:gd name="T5" fmla="*/ 28 h 94"/>
                <a:gd name="T6" fmla="*/ 1 w 30"/>
                <a:gd name="T7" fmla="*/ 45 h 94"/>
                <a:gd name="T8" fmla="*/ 12 w 30"/>
                <a:gd name="T9" fmla="*/ 70 h 94"/>
                <a:gd name="T10" fmla="*/ 22 w 30"/>
                <a:gd name="T11" fmla="*/ 61 h 94"/>
                <a:gd name="T12" fmla="*/ 16 w 30"/>
                <a:gd name="T13" fmla="*/ 45 h 94"/>
                <a:gd name="T14" fmla="*/ 9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64"/>
            <p:cNvSpPr>
              <a:spLocks/>
            </p:cNvSpPr>
            <p:nvPr userDrawn="1"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9 w 81"/>
                <a:gd name="T1" fmla="*/ 1 h 158"/>
                <a:gd name="T2" fmla="*/ 0 w 81"/>
                <a:gd name="T3" fmla="*/ 15 h 158"/>
                <a:gd name="T4" fmla="*/ 6 w 81"/>
                <a:gd name="T5" fmla="*/ 37 h 158"/>
                <a:gd name="T6" fmla="*/ 5 w 81"/>
                <a:gd name="T7" fmla="*/ 80 h 158"/>
                <a:gd name="T8" fmla="*/ 13 w 81"/>
                <a:gd name="T9" fmla="*/ 77 h 158"/>
                <a:gd name="T10" fmla="*/ 15 w 81"/>
                <a:gd name="T11" fmla="*/ 86 h 158"/>
                <a:gd name="T12" fmla="*/ 22 w 81"/>
                <a:gd name="T13" fmla="*/ 91 h 158"/>
                <a:gd name="T14" fmla="*/ 29 w 81"/>
                <a:gd name="T15" fmla="*/ 105 h 158"/>
                <a:gd name="T16" fmla="*/ 36 w 81"/>
                <a:gd name="T17" fmla="*/ 96 h 158"/>
                <a:gd name="T18" fmla="*/ 49 w 81"/>
                <a:gd name="T19" fmla="*/ 100 h 158"/>
                <a:gd name="T20" fmla="*/ 47 w 81"/>
                <a:gd name="T21" fmla="*/ 81 h 158"/>
                <a:gd name="T22" fmla="*/ 36 w 81"/>
                <a:gd name="T23" fmla="*/ 78 h 158"/>
                <a:gd name="T24" fmla="*/ 29 w 81"/>
                <a:gd name="T25" fmla="*/ 68 h 158"/>
                <a:gd name="T26" fmla="*/ 25 w 81"/>
                <a:gd name="T27" fmla="*/ 55 h 158"/>
                <a:gd name="T28" fmla="*/ 31 w 81"/>
                <a:gd name="T29" fmla="*/ 40 h 158"/>
                <a:gd name="T30" fmla="*/ 26 w 81"/>
                <a:gd name="T31" fmla="*/ 26 h 158"/>
                <a:gd name="T32" fmla="*/ 32 w 81"/>
                <a:gd name="T33" fmla="*/ 15 h 158"/>
                <a:gd name="T34" fmla="*/ 22 w 81"/>
                <a:gd name="T35" fmla="*/ 3 h 158"/>
                <a:gd name="T36" fmla="*/ 14 w 81"/>
                <a:gd name="T37" fmla="*/ 5 h 158"/>
                <a:gd name="T38" fmla="*/ 9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Freeform 65"/>
            <p:cNvSpPr>
              <a:spLocks/>
            </p:cNvSpPr>
            <p:nvPr userDrawn="1"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39 w 85"/>
                <a:gd name="T1" fmla="*/ 0 h 105"/>
                <a:gd name="T2" fmla="*/ 33 w 85"/>
                <a:gd name="T3" fmla="*/ 14 h 105"/>
                <a:gd name="T4" fmla="*/ 24 w 85"/>
                <a:gd name="T5" fmla="*/ 23 h 105"/>
                <a:gd name="T6" fmla="*/ 12 w 85"/>
                <a:gd name="T7" fmla="*/ 26 h 105"/>
                <a:gd name="T8" fmla="*/ 6 w 85"/>
                <a:gd name="T9" fmla="*/ 36 h 105"/>
                <a:gd name="T10" fmla="*/ 3 w 85"/>
                <a:gd name="T11" fmla="*/ 56 h 105"/>
                <a:gd name="T12" fmla="*/ 10 w 85"/>
                <a:gd name="T13" fmla="*/ 53 h 105"/>
                <a:gd name="T14" fmla="*/ 19 w 85"/>
                <a:gd name="T15" fmla="*/ 47 h 105"/>
                <a:gd name="T16" fmla="*/ 26 w 85"/>
                <a:gd name="T17" fmla="*/ 52 h 105"/>
                <a:gd name="T18" fmla="*/ 44 w 85"/>
                <a:gd name="T19" fmla="*/ 74 h 105"/>
                <a:gd name="T20" fmla="*/ 53 w 85"/>
                <a:gd name="T21" fmla="*/ 54 h 105"/>
                <a:gd name="T22" fmla="*/ 64 w 85"/>
                <a:gd name="T23" fmla="*/ 51 h 105"/>
                <a:gd name="T24" fmla="*/ 56 w 85"/>
                <a:gd name="T25" fmla="*/ 29 h 105"/>
                <a:gd name="T26" fmla="*/ 39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Freeform 66"/>
            <p:cNvSpPr>
              <a:spLocks/>
            </p:cNvSpPr>
            <p:nvPr userDrawn="1"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5 w 38"/>
                <a:gd name="T1" fmla="*/ 20 h 66"/>
                <a:gd name="T2" fmla="*/ 20 w 38"/>
                <a:gd name="T3" fmla="*/ 49 h 66"/>
                <a:gd name="T4" fmla="*/ 23 w 38"/>
                <a:gd name="T5" fmla="*/ 39 h 66"/>
                <a:gd name="T6" fmla="*/ 29 w 38"/>
                <a:gd name="T7" fmla="*/ 30 h 66"/>
                <a:gd name="T8" fmla="*/ 23 w 38"/>
                <a:gd name="T9" fmla="*/ 19 h 66"/>
                <a:gd name="T10" fmla="*/ 15 w 38"/>
                <a:gd name="T11" fmla="*/ 10 h 66"/>
                <a:gd name="T12" fmla="*/ 8 w 38"/>
                <a:gd name="T13" fmla="*/ 1 h 66"/>
                <a:gd name="T14" fmla="*/ 2 w 38"/>
                <a:gd name="T15" fmla="*/ 9 h 66"/>
                <a:gd name="T16" fmla="*/ 5 w 38"/>
                <a:gd name="T17" fmla="*/ 2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67"/>
            <p:cNvSpPr>
              <a:spLocks/>
            </p:cNvSpPr>
            <p:nvPr userDrawn="1"/>
          </p:nvSpPr>
          <p:spPr bwMode="invGray">
            <a:xfrm>
              <a:off x="4180" y="3275"/>
              <a:ext cx="19" cy="19"/>
            </a:xfrm>
            <a:custGeom>
              <a:avLst/>
              <a:gdLst>
                <a:gd name="T0" fmla="*/ 0 w 24"/>
                <a:gd name="T1" fmla="*/ 0 h 23"/>
                <a:gd name="T2" fmla="*/ 5 w 24"/>
                <a:gd name="T3" fmla="*/ 19 h 23"/>
                <a:gd name="T4" fmla="*/ 19 w 24"/>
                <a:gd name="T5" fmla="*/ 9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68"/>
            <p:cNvSpPr>
              <a:spLocks/>
            </p:cNvSpPr>
            <p:nvPr userDrawn="1"/>
          </p:nvSpPr>
          <p:spPr bwMode="invGray">
            <a:xfrm>
              <a:off x="4209" y="3265"/>
              <a:ext cx="46" cy="39"/>
            </a:xfrm>
            <a:custGeom>
              <a:avLst/>
              <a:gdLst>
                <a:gd name="T0" fmla="*/ 7 w 60"/>
                <a:gd name="T1" fmla="*/ 0 h 49"/>
                <a:gd name="T2" fmla="*/ 0 w 60"/>
                <a:gd name="T3" fmla="*/ 14 h 49"/>
                <a:gd name="T4" fmla="*/ 21 w 60"/>
                <a:gd name="T5" fmla="*/ 26 h 49"/>
                <a:gd name="T6" fmla="*/ 32 w 60"/>
                <a:gd name="T7" fmla="*/ 37 h 49"/>
                <a:gd name="T8" fmla="*/ 46 w 60"/>
                <a:gd name="T9" fmla="*/ 33 h 49"/>
                <a:gd name="T10" fmla="*/ 38 w 60"/>
                <a:gd name="T11" fmla="*/ 19 h 49"/>
                <a:gd name="T12" fmla="*/ 21 w 60"/>
                <a:gd name="T13" fmla="*/ 2 h 49"/>
                <a:gd name="T14" fmla="*/ 15 w 60"/>
                <a:gd name="T15" fmla="*/ 13 h 49"/>
                <a:gd name="T16" fmla="*/ 7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69"/>
            <p:cNvSpPr>
              <a:spLocks/>
            </p:cNvSpPr>
            <p:nvPr userDrawn="1"/>
          </p:nvSpPr>
          <p:spPr bwMode="invGray">
            <a:xfrm>
              <a:off x="4277" y="3335"/>
              <a:ext cx="24" cy="34"/>
            </a:xfrm>
            <a:custGeom>
              <a:avLst/>
              <a:gdLst>
                <a:gd name="T0" fmla="*/ 21 w 32"/>
                <a:gd name="T1" fmla="*/ 0 h 44"/>
                <a:gd name="T2" fmla="*/ 8 w 32"/>
                <a:gd name="T3" fmla="*/ 9 h 44"/>
                <a:gd name="T4" fmla="*/ 9 w 32"/>
                <a:gd name="T5" fmla="*/ 25 h 44"/>
                <a:gd name="T6" fmla="*/ 18 w 32"/>
                <a:gd name="T7" fmla="*/ 28 h 44"/>
                <a:gd name="T8" fmla="*/ 21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70"/>
            <p:cNvSpPr>
              <a:spLocks/>
            </p:cNvSpPr>
            <p:nvPr userDrawn="1"/>
          </p:nvSpPr>
          <p:spPr bwMode="invGray">
            <a:xfrm>
              <a:off x="4544" y="3293"/>
              <a:ext cx="46" cy="45"/>
            </a:xfrm>
            <a:custGeom>
              <a:avLst/>
              <a:gdLst>
                <a:gd name="T0" fmla="*/ 5 w 61"/>
                <a:gd name="T1" fmla="*/ 0 h 63"/>
                <a:gd name="T2" fmla="*/ 0 w 61"/>
                <a:gd name="T3" fmla="*/ 10 h 63"/>
                <a:gd name="T4" fmla="*/ 18 w 61"/>
                <a:gd name="T5" fmla="*/ 25 h 63"/>
                <a:gd name="T6" fmla="*/ 27 w 61"/>
                <a:gd name="T7" fmla="*/ 39 h 63"/>
                <a:gd name="T8" fmla="*/ 35 w 61"/>
                <a:gd name="T9" fmla="*/ 45 h 63"/>
                <a:gd name="T10" fmla="*/ 46 w 61"/>
                <a:gd name="T11" fmla="*/ 40 h 63"/>
                <a:gd name="T12" fmla="*/ 25 w 61"/>
                <a:gd name="T13" fmla="*/ 12 h 63"/>
                <a:gd name="T14" fmla="*/ 5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71"/>
            <p:cNvSpPr>
              <a:spLocks/>
            </p:cNvSpPr>
            <p:nvPr userDrawn="1"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1 w 61"/>
                <a:gd name="T1" fmla="*/ 5 h 67"/>
                <a:gd name="T2" fmla="*/ 23 w 61"/>
                <a:gd name="T3" fmla="*/ 25 h 67"/>
                <a:gd name="T4" fmla="*/ 12 w 61"/>
                <a:gd name="T5" fmla="*/ 32 h 67"/>
                <a:gd name="T6" fmla="*/ 17 w 61"/>
                <a:gd name="T7" fmla="*/ 50 h 67"/>
                <a:gd name="T8" fmla="*/ 36 w 61"/>
                <a:gd name="T9" fmla="*/ 43 h 67"/>
                <a:gd name="T10" fmla="*/ 45 w 61"/>
                <a:gd name="T11" fmla="*/ 35 h 67"/>
                <a:gd name="T12" fmla="*/ 38 w 61"/>
                <a:gd name="T13" fmla="*/ 21 h 67"/>
                <a:gd name="T14" fmla="*/ 43 w 61"/>
                <a:gd name="T15" fmla="*/ 10 h 67"/>
                <a:gd name="T16" fmla="*/ 41 w 61"/>
                <a:gd name="T17" fmla="*/ 1 h 67"/>
                <a:gd name="T18" fmla="*/ 35 w 61"/>
                <a:gd name="T19" fmla="*/ 3 h 67"/>
                <a:gd name="T20" fmla="*/ 38 w 61"/>
                <a:gd name="T21" fmla="*/ 4 h 67"/>
                <a:gd name="T22" fmla="*/ 37 w 61"/>
                <a:gd name="T23" fmla="*/ 12 h 67"/>
                <a:gd name="T24" fmla="*/ 32 w 61"/>
                <a:gd name="T25" fmla="*/ 17 h 67"/>
                <a:gd name="T26" fmla="*/ 21 w 61"/>
                <a:gd name="T27" fmla="*/ 5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72"/>
            <p:cNvSpPr>
              <a:spLocks/>
            </p:cNvSpPr>
            <p:nvPr userDrawn="1"/>
          </p:nvSpPr>
          <p:spPr bwMode="invGray">
            <a:xfrm>
              <a:off x="4098" y="3371"/>
              <a:ext cx="27" cy="28"/>
            </a:xfrm>
            <a:custGeom>
              <a:avLst/>
              <a:gdLst>
                <a:gd name="T0" fmla="*/ 13 w 43"/>
                <a:gd name="T1" fmla="*/ 2 h 36"/>
                <a:gd name="T2" fmla="*/ 4 w 43"/>
                <a:gd name="T3" fmla="*/ 5 h 36"/>
                <a:gd name="T4" fmla="*/ 21 w 43"/>
                <a:gd name="T5" fmla="*/ 28 h 36"/>
                <a:gd name="T6" fmla="*/ 26 w 43"/>
                <a:gd name="T7" fmla="*/ 23 h 36"/>
                <a:gd name="T8" fmla="*/ 13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73"/>
            <p:cNvSpPr>
              <a:spLocks/>
            </p:cNvSpPr>
            <p:nvPr userDrawn="1"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16 w 32"/>
                <a:gd name="T1" fmla="*/ 0 h 41"/>
                <a:gd name="T2" fmla="*/ 0 w 32"/>
                <a:gd name="T3" fmla="*/ 20 h 41"/>
                <a:gd name="T4" fmla="*/ 12 w 32"/>
                <a:gd name="T5" fmla="*/ 18 h 41"/>
                <a:gd name="T6" fmla="*/ 14 w 32"/>
                <a:gd name="T7" fmla="*/ 22 h 41"/>
                <a:gd name="T8" fmla="*/ 12 w 32"/>
                <a:gd name="T9" fmla="*/ 26 h 41"/>
                <a:gd name="T10" fmla="*/ 23 w 32"/>
                <a:gd name="T11" fmla="*/ 16 h 41"/>
                <a:gd name="T12" fmla="*/ 18 w 32"/>
                <a:gd name="T13" fmla="*/ 7 h 41"/>
                <a:gd name="T14" fmla="*/ 16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74"/>
            <p:cNvSpPr>
              <a:spLocks/>
            </p:cNvSpPr>
            <p:nvPr userDrawn="1"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16 w 45"/>
                <a:gd name="T1" fmla="*/ 0 h 32"/>
                <a:gd name="T2" fmla="*/ 0 w 45"/>
                <a:gd name="T3" fmla="*/ 5 h 32"/>
                <a:gd name="T4" fmla="*/ 20 w 45"/>
                <a:gd name="T5" fmla="*/ 23 h 32"/>
                <a:gd name="T6" fmla="*/ 34 w 45"/>
                <a:gd name="T7" fmla="*/ 18 h 32"/>
                <a:gd name="T8" fmla="*/ 17 w 45"/>
                <a:gd name="T9" fmla="*/ 8 h 32"/>
                <a:gd name="T10" fmla="*/ 16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75"/>
            <p:cNvSpPr>
              <a:spLocks/>
            </p:cNvSpPr>
            <p:nvPr userDrawn="1"/>
          </p:nvSpPr>
          <p:spPr bwMode="invGray">
            <a:xfrm>
              <a:off x="4061" y="3020"/>
              <a:ext cx="28" cy="55"/>
            </a:xfrm>
            <a:custGeom>
              <a:avLst/>
              <a:gdLst>
                <a:gd name="T0" fmla="*/ 24 w 35"/>
                <a:gd name="T1" fmla="*/ 0 h 74"/>
                <a:gd name="T2" fmla="*/ 17 w 35"/>
                <a:gd name="T3" fmla="*/ 11 h 74"/>
                <a:gd name="T4" fmla="*/ 7 w 35"/>
                <a:gd name="T5" fmla="*/ 27 h 74"/>
                <a:gd name="T6" fmla="*/ 0 w 35"/>
                <a:gd name="T7" fmla="*/ 44 h 74"/>
                <a:gd name="T8" fmla="*/ 6 w 35"/>
                <a:gd name="T9" fmla="*/ 55 h 74"/>
                <a:gd name="T10" fmla="*/ 16 w 35"/>
                <a:gd name="T11" fmla="*/ 44 h 74"/>
                <a:gd name="T12" fmla="*/ 28 w 35"/>
                <a:gd name="T13" fmla="*/ 24 h 74"/>
                <a:gd name="T14" fmla="*/ 24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76"/>
            <p:cNvSpPr>
              <a:spLocks/>
            </p:cNvSpPr>
            <p:nvPr userDrawn="1"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0 w 25"/>
                <a:gd name="T1" fmla="*/ 5 h 73"/>
                <a:gd name="T2" fmla="*/ 3 w 25"/>
                <a:gd name="T3" fmla="*/ 6 h 73"/>
                <a:gd name="T4" fmla="*/ 0 w 25"/>
                <a:gd name="T5" fmla="*/ 17 h 73"/>
                <a:gd name="T6" fmla="*/ 11 w 25"/>
                <a:gd name="T7" fmla="*/ 31 h 73"/>
                <a:gd name="T8" fmla="*/ 19 w 25"/>
                <a:gd name="T9" fmla="*/ 42 h 73"/>
                <a:gd name="T10" fmla="*/ 12 w 25"/>
                <a:gd name="T11" fmla="*/ 15 h 73"/>
                <a:gd name="T12" fmla="*/ 10 w 25"/>
                <a:gd name="T13" fmla="*/ 5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77"/>
            <p:cNvSpPr>
              <a:spLocks/>
            </p:cNvSpPr>
            <p:nvPr userDrawn="1"/>
          </p:nvSpPr>
          <p:spPr bwMode="invGray">
            <a:xfrm>
              <a:off x="4136" y="2995"/>
              <a:ext cx="9" cy="25"/>
            </a:xfrm>
            <a:custGeom>
              <a:avLst/>
              <a:gdLst>
                <a:gd name="T0" fmla="*/ 7 w 14"/>
                <a:gd name="T1" fmla="*/ 0 h 33"/>
                <a:gd name="T2" fmla="*/ 1 w 14"/>
                <a:gd name="T3" fmla="*/ 8 h 33"/>
                <a:gd name="T4" fmla="*/ 7 w 14"/>
                <a:gd name="T5" fmla="*/ 19 h 33"/>
                <a:gd name="T6" fmla="*/ 7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78"/>
            <p:cNvSpPr>
              <a:spLocks/>
            </p:cNvSpPr>
            <p:nvPr userDrawn="1"/>
          </p:nvSpPr>
          <p:spPr bwMode="invGray">
            <a:xfrm>
              <a:off x="4145" y="3007"/>
              <a:ext cx="21" cy="49"/>
            </a:xfrm>
            <a:custGeom>
              <a:avLst/>
              <a:gdLst>
                <a:gd name="T0" fmla="*/ 4 w 28"/>
                <a:gd name="T1" fmla="*/ 0 h 64"/>
                <a:gd name="T2" fmla="*/ 8 w 28"/>
                <a:gd name="T3" fmla="*/ 11 h 64"/>
                <a:gd name="T4" fmla="*/ 15 w 28"/>
                <a:gd name="T5" fmla="*/ 16 h 64"/>
                <a:gd name="T6" fmla="*/ 6 w 28"/>
                <a:gd name="T7" fmla="*/ 30 h 64"/>
                <a:gd name="T8" fmla="*/ 0 w 28"/>
                <a:gd name="T9" fmla="*/ 43 h 64"/>
                <a:gd name="T10" fmla="*/ 8 w 28"/>
                <a:gd name="T11" fmla="*/ 44 h 64"/>
                <a:gd name="T12" fmla="*/ 20 w 28"/>
                <a:gd name="T13" fmla="*/ 20 h 64"/>
                <a:gd name="T14" fmla="*/ 4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79"/>
            <p:cNvSpPr>
              <a:spLocks/>
            </p:cNvSpPr>
            <p:nvPr userDrawn="1"/>
          </p:nvSpPr>
          <p:spPr bwMode="invGray">
            <a:xfrm>
              <a:off x="3876" y="3075"/>
              <a:ext cx="12" cy="28"/>
            </a:xfrm>
            <a:custGeom>
              <a:avLst/>
              <a:gdLst>
                <a:gd name="T0" fmla="*/ 11 w 16"/>
                <a:gd name="T1" fmla="*/ 2 h 36"/>
                <a:gd name="T2" fmla="*/ 0 w 16"/>
                <a:gd name="T3" fmla="*/ 5 h 36"/>
                <a:gd name="T4" fmla="*/ 6 w 16"/>
                <a:gd name="T5" fmla="*/ 17 h 36"/>
                <a:gd name="T6" fmla="*/ 11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80"/>
            <p:cNvSpPr>
              <a:spLocks/>
            </p:cNvSpPr>
            <p:nvPr userDrawn="1"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81"/>
            <p:cNvSpPr>
              <a:spLocks/>
            </p:cNvSpPr>
            <p:nvPr userDrawn="1"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8 w 16"/>
                <a:gd name="T1" fmla="*/ 4 h 19"/>
                <a:gd name="T2" fmla="*/ 0 w 16"/>
                <a:gd name="T3" fmla="*/ 7 h 19"/>
                <a:gd name="T4" fmla="*/ 9 w 16"/>
                <a:gd name="T5" fmla="*/ 14 h 19"/>
                <a:gd name="T6" fmla="*/ 8 w 16"/>
                <a:gd name="T7" fmla="*/ 4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82"/>
            <p:cNvSpPr>
              <a:spLocks/>
            </p:cNvSpPr>
            <p:nvPr userDrawn="1"/>
          </p:nvSpPr>
          <p:spPr bwMode="invGray">
            <a:xfrm>
              <a:off x="3850" y="2995"/>
              <a:ext cx="10" cy="19"/>
            </a:xfrm>
            <a:custGeom>
              <a:avLst/>
              <a:gdLst>
                <a:gd name="T0" fmla="*/ 4 w 14"/>
                <a:gd name="T1" fmla="*/ 0 h 25"/>
                <a:gd name="T2" fmla="*/ 0 w 14"/>
                <a:gd name="T3" fmla="*/ 10 h 25"/>
                <a:gd name="T4" fmla="*/ 9 w 14"/>
                <a:gd name="T5" fmla="*/ 18 h 25"/>
                <a:gd name="T6" fmla="*/ 4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83"/>
            <p:cNvSpPr>
              <a:spLocks/>
            </p:cNvSpPr>
            <p:nvPr userDrawn="1"/>
          </p:nvSpPr>
          <p:spPr bwMode="invGray">
            <a:xfrm>
              <a:off x="3851" y="3020"/>
              <a:ext cx="17" cy="13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13 h 18"/>
                <a:gd name="T4" fmla="*/ 11 w 22"/>
                <a:gd name="T5" fmla="*/ 4 h 18"/>
                <a:gd name="T6" fmla="*/ 10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84"/>
            <p:cNvSpPr>
              <a:spLocks/>
            </p:cNvSpPr>
            <p:nvPr userDrawn="1"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8 w 60"/>
                <a:gd name="T1" fmla="*/ 5 h 81"/>
                <a:gd name="T2" fmla="*/ 2 w 60"/>
                <a:gd name="T3" fmla="*/ 13 h 81"/>
                <a:gd name="T4" fmla="*/ 11 w 60"/>
                <a:gd name="T5" fmla="*/ 29 h 81"/>
                <a:gd name="T6" fmla="*/ 20 w 60"/>
                <a:gd name="T7" fmla="*/ 40 h 81"/>
                <a:gd name="T8" fmla="*/ 30 w 60"/>
                <a:gd name="T9" fmla="*/ 47 h 81"/>
                <a:gd name="T10" fmla="*/ 38 w 60"/>
                <a:gd name="T11" fmla="*/ 60 h 81"/>
                <a:gd name="T12" fmla="*/ 39 w 60"/>
                <a:gd name="T13" fmla="*/ 42 h 81"/>
                <a:gd name="T14" fmla="*/ 32 w 60"/>
                <a:gd name="T15" fmla="*/ 27 h 81"/>
                <a:gd name="T16" fmla="*/ 19 w 60"/>
                <a:gd name="T17" fmla="*/ 13 h 81"/>
                <a:gd name="T18" fmla="*/ 8 w 60"/>
                <a:gd name="T19" fmla="*/ 5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85"/>
            <p:cNvSpPr>
              <a:spLocks/>
            </p:cNvSpPr>
            <p:nvPr userDrawn="1"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1 w 71"/>
                <a:gd name="T1" fmla="*/ 17 h 61"/>
                <a:gd name="T2" fmla="*/ 10 w 71"/>
                <a:gd name="T3" fmla="*/ 24 h 61"/>
                <a:gd name="T4" fmla="*/ 1 w 71"/>
                <a:gd name="T5" fmla="*/ 33 h 61"/>
                <a:gd name="T6" fmla="*/ 10 w 71"/>
                <a:gd name="T7" fmla="*/ 44 h 61"/>
                <a:gd name="T8" fmla="*/ 21 w 71"/>
                <a:gd name="T9" fmla="*/ 33 h 61"/>
                <a:gd name="T10" fmla="*/ 30 w 71"/>
                <a:gd name="T11" fmla="*/ 17 h 61"/>
                <a:gd name="T12" fmla="*/ 41 w 71"/>
                <a:gd name="T13" fmla="*/ 0 h 61"/>
                <a:gd name="T14" fmla="*/ 53 w 71"/>
                <a:gd name="T15" fmla="*/ 8 h 61"/>
                <a:gd name="T16" fmla="*/ 26 w 71"/>
                <a:gd name="T17" fmla="*/ 17 h 61"/>
                <a:gd name="T18" fmla="*/ 21 w 71"/>
                <a:gd name="T19" fmla="*/ 1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86"/>
            <p:cNvSpPr>
              <a:spLocks/>
            </p:cNvSpPr>
            <p:nvPr userDrawn="1"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7 w 23"/>
                <a:gd name="T1" fmla="*/ 0 h 30"/>
                <a:gd name="T2" fmla="*/ 0 w 23"/>
                <a:gd name="T3" fmla="*/ 11 h 30"/>
                <a:gd name="T4" fmla="*/ 9 w 23"/>
                <a:gd name="T5" fmla="*/ 23 h 30"/>
                <a:gd name="T6" fmla="*/ 7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87"/>
            <p:cNvSpPr>
              <a:spLocks/>
            </p:cNvSpPr>
            <p:nvPr userDrawn="1"/>
          </p:nvSpPr>
          <p:spPr bwMode="invGray">
            <a:xfrm>
              <a:off x="4751" y="3548"/>
              <a:ext cx="20" cy="16"/>
            </a:xfrm>
            <a:custGeom>
              <a:avLst/>
              <a:gdLst>
                <a:gd name="T0" fmla="*/ 15 w 26"/>
                <a:gd name="T1" fmla="*/ 0 h 23"/>
                <a:gd name="T2" fmla="*/ 0 w 26"/>
                <a:gd name="T3" fmla="*/ 10 h 23"/>
                <a:gd name="T4" fmla="*/ 16 w 26"/>
                <a:gd name="T5" fmla="*/ 14 h 23"/>
                <a:gd name="T6" fmla="*/ 15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88"/>
            <p:cNvSpPr>
              <a:spLocks/>
            </p:cNvSpPr>
            <p:nvPr userDrawn="1"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1 w 32"/>
                <a:gd name="T1" fmla="*/ 0 h 44"/>
                <a:gd name="T2" fmla="*/ 8 w 32"/>
                <a:gd name="T3" fmla="*/ 8 h 44"/>
                <a:gd name="T4" fmla="*/ 9 w 32"/>
                <a:gd name="T5" fmla="*/ 24 h 44"/>
                <a:gd name="T6" fmla="*/ 18 w 32"/>
                <a:gd name="T7" fmla="*/ 27 h 44"/>
                <a:gd name="T8" fmla="*/ 21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Freeform 89"/>
            <p:cNvSpPr>
              <a:spLocks/>
            </p:cNvSpPr>
            <p:nvPr userDrawn="1"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23 w 34"/>
                <a:gd name="T1" fmla="*/ 0 h 44"/>
                <a:gd name="T2" fmla="*/ 8 w 34"/>
                <a:gd name="T3" fmla="*/ 7 h 44"/>
                <a:gd name="T4" fmla="*/ 11 w 34"/>
                <a:gd name="T5" fmla="*/ 24 h 44"/>
                <a:gd name="T6" fmla="*/ 20 w 34"/>
                <a:gd name="T7" fmla="*/ 27 h 44"/>
                <a:gd name="T8" fmla="*/ 23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90"/>
            <p:cNvSpPr>
              <a:spLocks/>
            </p:cNvSpPr>
            <p:nvPr userDrawn="1"/>
          </p:nvSpPr>
          <p:spPr bwMode="invGray">
            <a:xfrm>
              <a:off x="4659" y="3459"/>
              <a:ext cx="28" cy="29"/>
            </a:xfrm>
            <a:custGeom>
              <a:avLst/>
              <a:gdLst>
                <a:gd name="T0" fmla="*/ 25 w 38"/>
                <a:gd name="T1" fmla="*/ 2 h 37"/>
                <a:gd name="T2" fmla="*/ 7 w 38"/>
                <a:gd name="T3" fmla="*/ 2 h 37"/>
                <a:gd name="T4" fmla="*/ 10 w 38"/>
                <a:gd name="T5" fmla="*/ 20 h 37"/>
                <a:gd name="T6" fmla="*/ 19 w 38"/>
                <a:gd name="T7" fmla="*/ 23 h 37"/>
                <a:gd name="T8" fmla="*/ 25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91"/>
            <p:cNvSpPr>
              <a:spLocks/>
            </p:cNvSpPr>
            <p:nvPr userDrawn="1"/>
          </p:nvSpPr>
          <p:spPr bwMode="invGray">
            <a:xfrm>
              <a:off x="4694" y="3449"/>
              <a:ext cx="27" cy="26"/>
            </a:xfrm>
            <a:custGeom>
              <a:avLst/>
              <a:gdLst>
                <a:gd name="T0" fmla="*/ 24 w 38"/>
                <a:gd name="T1" fmla="*/ 2 h 34"/>
                <a:gd name="T2" fmla="*/ 7 w 38"/>
                <a:gd name="T3" fmla="*/ 2 h 34"/>
                <a:gd name="T4" fmla="*/ 11 w 38"/>
                <a:gd name="T5" fmla="*/ 17 h 34"/>
                <a:gd name="T6" fmla="*/ 19 w 38"/>
                <a:gd name="T7" fmla="*/ 17 h 34"/>
                <a:gd name="T8" fmla="*/ 2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92"/>
            <p:cNvSpPr>
              <a:spLocks/>
            </p:cNvSpPr>
            <p:nvPr userDrawn="1"/>
          </p:nvSpPr>
          <p:spPr bwMode="invGray">
            <a:xfrm>
              <a:off x="4683" y="3414"/>
              <a:ext cx="26" cy="20"/>
            </a:xfrm>
            <a:custGeom>
              <a:avLst/>
              <a:gdLst>
                <a:gd name="T0" fmla="*/ 23 w 35"/>
                <a:gd name="T1" fmla="*/ 1 h 27"/>
                <a:gd name="T2" fmla="*/ 7 w 35"/>
                <a:gd name="T3" fmla="*/ 1 h 27"/>
                <a:gd name="T4" fmla="*/ 10 w 35"/>
                <a:gd name="T5" fmla="*/ 11 h 27"/>
                <a:gd name="T6" fmla="*/ 19 w 35"/>
                <a:gd name="T7" fmla="*/ 14 h 27"/>
                <a:gd name="T8" fmla="*/ 23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93"/>
            <p:cNvSpPr>
              <a:spLocks/>
            </p:cNvSpPr>
            <p:nvPr userDrawn="1"/>
          </p:nvSpPr>
          <p:spPr bwMode="invGray">
            <a:xfrm>
              <a:off x="4657" y="3389"/>
              <a:ext cx="27" cy="35"/>
            </a:xfrm>
            <a:custGeom>
              <a:avLst/>
              <a:gdLst>
                <a:gd name="T0" fmla="*/ 22 w 35"/>
                <a:gd name="T1" fmla="*/ 12 h 47"/>
                <a:gd name="T2" fmla="*/ 15 w 35"/>
                <a:gd name="T3" fmla="*/ 1 h 47"/>
                <a:gd name="T4" fmla="*/ 8 w 35"/>
                <a:gd name="T5" fmla="*/ 19 h 47"/>
                <a:gd name="T6" fmla="*/ 15 w 35"/>
                <a:gd name="T7" fmla="*/ 26 h 47"/>
                <a:gd name="T8" fmla="*/ 21 w 35"/>
                <a:gd name="T9" fmla="*/ 22 h 47"/>
                <a:gd name="T10" fmla="*/ 22 w 35"/>
                <a:gd name="T11" fmla="*/ 12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94"/>
            <p:cNvSpPr>
              <a:spLocks/>
            </p:cNvSpPr>
            <p:nvPr userDrawn="1"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17 w 32"/>
                <a:gd name="T1" fmla="*/ 7 h 35"/>
                <a:gd name="T2" fmla="*/ 8 w 32"/>
                <a:gd name="T3" fmla="*/ 1 h 35"/>
                <a:gd name="T4" fmla="*/ 9 w 32"/>
                <a:gd name="T5" fmla="*/ 17 h 35"/>
                <a:gd name="T6" fmla="*/ 18 w 32"/>
                <a:gd name="T7" fmla="*/ 20 h 35"/>
                <a:gd name="T8" fmla="*/ 17 w 32"/>
                <a:gd name="T9" fmla="*/ 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95"/>
            <p:cNvSpPr>
              <a:spLocks/>
            </p:cNvSpPr>
            <p:nvPr userDrawn="1"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17 w 32"/>
                <a:gd name="T1" fmla="*/ 7 h 35"/>
                <a:gd name="T2" fmla="*/ 8 w 32"/>
                <a:gd name="T3" fmla="*/ 1 h 35"/>
                <a:gd name="T4" fmla="*/ 9 w 32"/>
                <a:gd name="T5" fmla="*/ 17 h 35"/>
                <a:gd name="T6" fmla="*/ 18 w 32"/>
                <a:gd name="T7" fmla="*/ 20 h 35"/>
                <a:gd name="T8" fmla="*/ 17 w 32"/>
                <a:gd name="T9" fmla="*/ 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96"/>
            <p:cNvSpPr>
              <a:spLocks/>
            </p:cNvSpPr>
            <p:nvPr userDrawn="1"/>
          </p:nvSpPr>
          <p:spPr bwMode="invGray">
            <a:xfrm>
              <a:off x="3055" y="2051"/>
              <a:ext cx="138" cy="108"/>
            </a:xfrm>
            <a:custGeom>
              <a:avLst/>
              <a:gdLst>
                <a:gd name="T0" fmla="*/ 125 w 189"/>
                <a:gd name="T1" fmla="*/ 3 h 144"/>
                <a:gd name="T2" fmla="*/ 135 w 189"/>
                <a:gd name="T3" fmla="*/ 3 h 144"/>
                <a:gd name="T4" fmla="*/ 138 w 189"/>
                <a:gd name="T5" fmla="*/ 12 h 144"/>
                <a:gd name="T6" fmla="*/ 137 w 189"/>
                <a:gd name="T7" fmla="*/ 18 h 144"/>
                <a:gd name="T8" fmla="*/ 96 w 189"/>
                <a:gd name="T9" fmla="*/ 33 h 144"/>
                <a:gd name="T10" fmla="*/ 80 w 189"/>
                <a:gd name="T11" fmla="*/ 44 h 144"/>
                <a:gd name="T12" fmla="*/ 71 w 189"/>
                <a:gd name="T13" fmla="*/ 47 h 144"/>
                <a:gd name="T14" fmla="*/ 52 w 189"/>
                <a:gd name="T15" fmla="*/ 62 h 144"/>
                <a:gd name="T16" fmla="*/ 55 w 189"/>
                <a:gd name="T17" fmla="*/ 69 h 144"/>
                <a:gd name="T18" fmla="*/ 61 w 189"/>
                <a:gd name="T19" fmla="*/ 87 h 144"/>
                <a:gd name="T20" fmla="*/ 78 w 189"/>
                <a:gd name="T21" fmla="*/ 95 h 144"/>
                <a:gd name="T22" fmla="*/ 68 w 189"/>
                <a:gd name="T23" fmla="*/ 105 h 144"/>
                <a:gd name="T24" fmla="*/ 61 w 189"/>
                <a:gd name="T25" fmla="*/ 98 h 144"/>
                <a:gd name="T26" fmla="*/ 52 w 189"/>
                <a:gd name="T27" fmla="*/ 101 h 144"/>
                <a:gd name="T28" fmla="*/ 15 w 189"/>
                <a:gd name="T29" fmla="*/ 92 h 144"/>
                <a:gd name="T30" fmla="*/ 14 w 189"/>
                <a:gd name="T31" fmla="*/ 80 h 144"/>
                <a:gd name="T32" fmla="*/ 34 w 189"/>
                <a:gd name="T33" fmla="*/ 68 h 144"/>
                <a:gd name="T34" fmla="*/ 37 w 189"/>
                <a:gd name="T35" fmla="*/ 57 h 144"/>
                <a:gd name="T36" fmla="*/ 34 w 189"/>
                <a:gd name="T37" fmla="*/ 48 h 144"/>
                <a:gd name="T38" fmla="*/ 53 w 189"/>
                <a:gd name="T39" fmla="*/ 35 h 144"/>
                <a:gd name="T40" fmla="*/ 71 w 189"/>
                <a:gd name="T41" fmla="*/ 27 h 144"/>
                <a:gd name="T42" fmla="*/ 83 w 189"/>
                <a:gd name="T43" fmla="*/ 18 h 144"/>
                <a:gd name="T44" fmla="*/ 125 w 189"/>
                <a:gd name="T45" fmla="*/ 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97"/>
            <p:cNvSpPr>
              <a:spLocks/>
            </p:cNvSpPr>
            <p:nvPr userDrawn="1"/>
          </p:nvSpPr>
          <p:spPr bwMode="invGray">
            <a:xfrm>
              <a:off x="3139" y="2155"/>
              <a:ext cx="40" cy="11"/>
            </a:xfrm>
            <a:custGeom>
              <a:avLst/>
              <a:gdLst>
                <a:gd name="T0" fmla="*/ 18 w 53"/>
                <a:gd name="T1" fmla="*/ 0 h 17"/>
                <a:gd name="T2" fmla="*/ 9 w 53"/>
                <a:gd name="T3" fmla="*/ 1 h 17"/>
                <a:gd name="T4" fmla="*/ 24 w 53"/>
                <a:gd name="T5" fmla="*/ 10 h 17"/>
                <a:gd name="T6" fmla="*/ 33 w 53"/>
                <a:gd name="T7" fmla="*/ 9 h 17"/>
                <a:gd name="T8" fmla="*/ 18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98"/>
            <p:cNvSpPr>
              <a:spLocks/>
            </p:cNvSpPr>
            <p:nvPr userDrawn="1"/>
          </p:nvSpPr>
          <p:spPr bwMode="invGray">
            <a:xfrm>
              <a:off x="3344" y="1999"/>
              <a:ext cx="42" cy="29"/>
            </a:xfrm>
            <a:custGeom>
              <a:avLst/>
              <a:gdLst>
                <a:gd name="T0" fmla="*/ 42 w 57"/>
                <a:gd name="T1" fmla="*/ 3 h 37"/>
                <a:gd name="T2" fmla="*/ 18 w 57"/>
                <a:gd name="T3" fmla="*/ 19 h 37"/>
                <a:gd name="T4" fmla="*/ 8 w 57"/>
                <a:gd name="T5" fmla="*/ 27 h 37"/>
                <a:gd name="T6" fmla="*/ 7 w 57"/>
                <a:gd name="T7" fmla="*/ 3 h 37"/>
                <a:gd name="T8" fmla="*/ 15 w 57"/>
                <a:gd name="T9" fmla="*/ 0 h 37"/>
                <a:gd name="T10" fmla="*/ 42 w 57"/>
                <a:gd name="T11" fmla="*/ 3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99"/>
            <p:cNvSpPr>
              <a:spLocks/>
            </p:cNvSpPr>
            <p:nvPr userDrawn="1"/>
          </p:nvSpPr>
          <p:spPr bwMode="invGray">
            <a:xfrm>
              <a:off x="3374" y="2012"/>
              <a:ext cx="47" cy="20"/>
            </a:xfrm>
            <a:custGeom>
              <a:avLst/>
              <a:gdLst>
                <a:gd name="T0" fmla="*/ 20 w 68"/>
                <a:gd name="T1" fmla="*/ 0 h 26"/>
                <a:gd name="T2" fmla="*/ 8 w 68"/>
                <a:gd name="T3" fmla="*/ 5 h 26"/>
                <a:gd name="T4" fmla="*/ 39 w 68"/>
                <a:gd name="T5" fmla="*/ 20 h 26"/>
                <a:gd name="T6" fmla="*/ 44 w 68"/>
                <a:gd name="T7" fmla="*/ 18 h 26"/>
                <a:gd name="T8" fmla="*/ 20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100"/>
            <p:cNvSpPr>
              <a:spLocks/>
            </p:cNvSpPr>
            <p:nvPr userDrawn="1"/>
          </p:nvSpPr>
          <p:spPr bwMode="invGray">
            <a:xfrm>
              <a:off x="3428" y="2015"/>
              <a:ext cx="48" cy="33"/>
            </a:xfrm>
            <a:custGeom>
              <a:avLst/>
              <a:gdLst>
                <a:gd name="T0" fmla="*/ 36 w 66"/>
                <a:gd name="T1" fmla="*/ 7 h 43"/>
                <a:gd name="T2" fmla="*/ 19 w 66"/>
                <a:gd name="T3" fmla="*/ 7 h 43"/>
                <a:gd name="T4" fmla="*/ 7 w 66"/>
                <a:gd name="T5" fmla="*/ 7 h 43"/>
                <a:gd name="T6" fmla="*/ 6 w 66"/>
                <a:gd name="T7" fmla="*/ 27 h 43"/>
                <a:gd name="T8" fmla="*/ 23 w 66"/>
                <a:gd name="T9" fmla="*/ 33 h 43"/>
                <a:gd name="T10" fmla="*/ 45 w 66"/>
                <a:gd name="T11" fmla="*/ 21 h 43"/>
                <a:gd name="T12" fmla="*/ 36 w 66"/>
                <a:gd name="T13" fmla="*/ 7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101"/>
            <p:cNvSpPr>
              <a:spLocks/>
            </p:cNvSpPr>
            <p:nvPr userDrawn="1"/>
          </p:nvSpPr>
          <p:spPr bwMode="invGray">
            <a:xfrm>
              <a:off x="3777" y="2042"/>
              <a:ext cx="88" cy="30"/>
            </a:xfrm>
            <a:custGeom>
              <a:avLst/>
              <a:gdLst>
                <a:gd name="T0" fmla="*/ 11 w 117"/>
                <a:gd name="T1" fmla="*/ 0 h 41"/>
                <a:gd name="T2" fmla="*/ 6 w 117"/>
                <a:gd name="T3" fmla="*/ 12 h 41"/>
                <a:gd name="T4" fmla="*/ 38 w 117"/>
                <a:gd name="T5" fmla="*/ 22 h 41"/>
                <a:gd name="T6" fmla="*/ 57 w 117"/>
                <a:gd name="T7" fmla="*/ 26 h 41"/>
                <a:gd name="T8" fmla="*/ 84 w 117"/>
                <a:gd name="T9" fmla="*/ 16 h 41"/>
                <a:gd name="T10" fmla="*/ 59 w 117"/>
                <a:gd name="T11" fmla="*/ 3 h 41"/>
                <a:gd name="T12" fmla="*/ 11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102"/>
            <p:cNvSpPr>
              <a:spLocks/>
            </p:cNvSpPr>
            <p:nvPr userDrawn="1"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24 w 62"/>
                <a:gd name="T1" fmla="*/ 3 h 32"/>
                <a:gd name="T2" fmla="*/ 46 w 62"/>
                <a:gd name="T3" fmla="*/ 8 h 32"/>
                <a:gd name="T4" fmla="*/ 22 w 62"/>
                <a:gd name="T5" fmla="*/ 24 h 32"/>
                <a:gd name="T6" fmla="*/ 4 w 62"/>
                <a:gd name="T7" fmla="*/ 17 h 32"/>
                <a:gd name="T8" fmla="*/ 24 w 62"/>
                <a:gd name="T9" fmla="*/ 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103"/>
            <p:cNvSpPr>
              <a:spLocks/>
            </p:cNvSpPr>
            <p:nvPr userDrawn="1"/>
          </p:nvSpPr>
          <p:spPr bwMode="invGray">
            <a:xfrm>
              <a:off x="3846" y="2070"/>
              <a:ext cx="37" cy="18"/>
            </a:xfrm>
            <a:custGeom>
              <a:avLst/>
              <a:gdLst>
                <a:gd name="T0" fmla="*/ 15 w 49"/>
                <a:gd name="T1" fmla="*/ 1 h 23"/>
                <a:gd name="T2" fmla="*/ 5 w 49"/>
                <a:gd name="T3" fmla="*/ 4 h 23"/>
                <a:gd name="T4" fmla="*/ 29 w 49"/>
                <a:gd name="T5" fmla="*/ 18 h 23"/>
                <a:gd name="T6" fmla="*/ 15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104"/>
            <p:cNvSpPr>
              <a:spLocks/>
            </p:cNvSpPr>
            <p:nvPr userDrawn="1"/>
          </p:nvSpPr>
          <p:spPr bwMode="invGray">
            <a:xfrm>
              <a:off x="4098" y="2294"/>
              <a:ext cx="73" cy="114"/>
            </a:xfrm>
            <a:custGeom>
              <a:avLst/>
              <a:gdLst>
                <a:gd name="T0" fmla="*/ 4 w 102"/>
                <a:gd name="T1" fmla="*/ 0 h 152"/>
                <a:gd name="T2" fmla="*/ 0 w 102"/>
                <a:gd name="T3" fmla="*/ 14 h 152"/>
                <a:gd name="T4" fmla="*/ 10 w 102"/>
                <a:gd name="T5" fmla="*/ 32 h 152"/>
                <a:gd name="T6" fmla="*/ 23 w 102"/>
                <a:gd name="T7" fmla="*/ 54 h 152"/>
                <a:gd name="T8" fmla="*/ 26 w 102"/>
                <a:gd name="T9" fmla="*/ 78 h 152"/>
                <a:gd name="T10" fmla="*/ 57 w 102"/>
                <a:gd name="T11" fmla="*/ 114 h 152"/>
                <a:gd name="T12" fmla="*/ 62 w 102"/>
                <a:gd name="T13" fmla="*/ 93 h 152"/>
                <a:gd name="T14" fmla="*/ 53 w 102"/>
                <a:gd name="T15" fmla="*/ 77 h 152"/>
                <a:gd name="T16" fmla="*/ 44 w 102"/>
                <a:gd name="T17" fmla="*/ 69 h 152"/>
                <a:gd name="T18" fmla="*/ 37 w 102"/>
                <a:gd name="T19" fmla="*/ 56 h 152"/>
                <a:gd name="T20" fmla="*/ 30 w 102"/>
                <a:gd name="T21" fmla="*/ 33 h 152"/>
                <a:gd name="T22" fmla="*/ 3 w 102"/>
                <a:gd name="T23" fmla="*/ 9 h 152"/>
                <a:gd name="T24" fmla="*/ 4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105"/>
            <p:cNvSpPr>
              <a:spLocks/>
            </p:cNvSpPr>
            <p:nvPr userDrawn="1"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48 w 74"/>
                <a:gd name="T1" fmla="*/ 17 h 103"/>
                <a:gd name="T2" fmla="*/ 55 w 74"/>
                <a:gd name="T3" fmla="*/ 30 h 103"/>
                <a:gd name="T4" fmla="*/ 22 w 74"/>
                <a:gd name="T5" fmla="*/ 64 h 103"/>
                <a:gd name="T6" fmla="*/ 24 w 74"/>
                <a:gd name="T7" fmla="*/ 76 h 103"/>
                <a:gd name="T8" fmla="*/ 15 w 74"/>
                <a:gd name="T9" fmla="*/ 71 h 103"/>
                <a:gd name="T10" fmla="*/ 4 w 74"/>
                <a:gd name="T11" fmla="*/ 64 h 103"/>
                <a:gd name="T12" fmla="*/ 0 w 74"/>
                <a:gd name="T13" fmla="*/ 62 h 103"/>
                <a:gd name="T14" fmla="*/ 7 w 74"/>
                <a:gd name="T15" fmla="*/ 44 h 103"/>
                <a:gd name="T16" fmla="*/ 9 w 74"/>
                <a:gd name="T17" fmla="*/ 39 h 103"/>
                <a:gd name="T18" fmla="*/ 1 w 74"/>
                <a:gd name="T19" fmla="*/ 18 h 103"/>
                <a:gd name="T20" fmla="*/ 3 w 74"/>
                <a:gd name="T21" fmla="*/ 11 h 103"/>
                <a:gd name="T22" fmla="*/ 19 w 74"/>
                <a:gd name="T23" fmla="*/ 17 h 103"/>
                <a:gd name="T24" fmla="*/ 27 w 74"/>
                <a:gd name="T25" fmla="*/ 27 h 103"/>
                <a:gd name="T26" fmla="*/ 48 w 74"/>
                <a:gd name="T27" fmla="*/ 17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106"/>
            <p:cNvSpPr>
              <a:spLocks/>
            </p:cNvSpPr>
            <p:nvPr userDrawn="1"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61 w 146"/>
                <a:gd name="T1" fmla="*/ 75 h 252"/>
                <a:gd name="T2" fmla="*/ 49 w 146"/>
                <a:gd name="T3" fmla="*/ 80 h 252"/>
                <a:gd name="T4" fmla="*/ 48 w 146"/>
                <a:gd name="T5" fmla="*/ 99 h 252"/>
                <a:gd name="T6" fmla="*/ 16 w 146"/>
                <a:gd name="T7" fmla="*/ 110 h 252"/>
                <a:gd name="T8" fmla="*/ 6 w 146"/>
                <a:gd name="T9" fmla="*/ 126 h 252"/>
                <a:gd name="T10" fmla="*/ 15 w 146"/>
                <a:gd name="T11" fmla="*/ 137 h 252"/>
                <a:gd name="T12" fmla="*/ 6 w 146"/>
                <a:gd name="T13" fmla="*/ 149 h 252"/>
                <a:gd name="T14" fmla="*/ 18 w 146"/>
                <a:gd name="T15" fmla="*/ 189 h 252"/>
                <a:gd name="T16" fmla="*/ 21 w 146"/>
                <a:gd name="T17" fmla="*/ 161 h 252"/>
                <a:gd name="T18" fmla="*/ 16 w 146"/>
                <a:gd name="T19" fmla="*/ 144 h 252"/>
                <a:gd name="T20" fmla="*/ 31 w 146"/>
                <a:gd name="T21" fmla="*/ 132 h 252"/>
                <a:gd name="T22" fmla="*/ 39 w 146"/>
                <a:gd name="T23" fmla="*/ 119 h 252"/>
                <a:gd name="T24" fmla="*/ 49 w 146"/>
                <a:gd name="T25" fmla="*/ 131 h 252"/>
                <a:gd name="T26" fmla="*/ 33 w 146"/>
                <a:gd name="T27" fmla="*/ 143 h 252"/>
                <a:gd name="T28" fmla="*/ 42 w 146"/>
                <a:gd name="T29" fmla="*/ 150 h 252"/>
                <a:gd name="T30" fmla="*/ 51 w 146"/>
                <a:gd name="T31" fmla="*/ 134 h 252"/>
                <a:gd name="T32" fmla="*/ 63 w 146"/>
                <a:gd name="T33" fmla="*/ 138 h 252"/>
                <a:gd name="T34" fmla="*/ 78 w 146"/>
                <a:gd name="T35" fmla="*/ 111 h 252"/>
                <a:gd name="T36" fmla="*/ 85 w 146"/>
                <a:gd name="T37" fmla="*/ 117 h 252"/>
                <a:gd name="T38" fmla="*/ 102 w 146"/>
                <a:gd name="T39" fmla="*/ 111 h 252"/>
                <a:gd name="T40" fmla="*/ 109 w 146"/>
                <a:gd name="T41" fmla="*/ 98 h 252"/>
                <a:gd name="T42" fmla="*/ 106 w 146"/>
                <a:gd name="T43" fmla="*/ 83 h 252"/>
                <a:gd name="T44" fmla="*/ 100 w 146"/>
                <a:gd name="T45" fmla="*/ 74 h 252"/>
                <a:gd name="T46" fmla="*/ 91 w 146"/>
                <a:gd name="T47" fmla="*/ 30 h 252"/>
                <a:gd name="T48" fmla="*/ 70 w 146"/>
                <a:gd name="T49" fmla="*/ 0 h 252"/>
                <a:gd name="T50" fmla="*/ 58 w 146"/>
                <a:gd name="T51" fmla="*/ 9 h 252"/>
                <a:gd name="T52" fmla="*/ 72 w 146"/>
                <a:gd name="T53" fmla="*/ 26 h 252"/>
                <a:gd name="T54" fmla="*/ 72 w 146"/>
                <a:gd name="T55" fmla="*/ 48 h 252"/>
                <a:gd name="T56" fmla="*/ 61 w 146"/>
                <a:gd name="T57" fmla="*/ 75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107"/>
            <p:cNvSpPr>
              <a:spLocks/>
            </p:cNvSpPr>
            <p:nvPr userDrawn="1"/>
          </p:nvSpPr>
          <p:spPr bwMode="invGray">
            <a:xfrm>
              <a:off x="3062" y="1989"/>
              <a:ext cx="52" cy="30"/>
            </a:xfrm>
            <a:custGeom>
              <a:avLst/>
              <a:gdLst>
                <a:gd name="T0" fmla="*/ 44 w 70"/>
                <a:gd name="T1" fmla="*/ 0 h 40"/>
                <a:gd name="T2" fmla="*/ 48 w 70"/>
                <a:gd name="T3" fmla="*/ 15 h 40"/>
                <a:gd name="T4" fmla="*/ 30 w 70"/>
                <a:gd name="T5" fmla="*/ 18 h 40"/>
                <a:gd name="T6" fmla="*/ 23 w 70"/>
                <a:gd name="T7" fmla="*/ 30 h 40"/>
                <a:gd name="T8" fmla="*/ 5 w 70"/>
                <a:gd name="T9" fmla="*/ 29 h 40"/>
                <a:gd name="T10" fmla="*/ 1 w 70"/>
                <a:gd name="T11" fmla="*/ 27 h 40"/>
                <a:gd name="T12" fmla="*/ 25 w 70"/>
                <a:gd name="T13" fmla="*/ 15 h 40"/>
                <a:gd name="T14" fmla="*/ 44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108"/>
            <p:cNvSpPr>
              <a:spLocks/>
            </p:cNvSpPr>
            <p:nvPr userDrawn="1"/>
          </p:nvSpPr>
          <p:spPr bwMode="invGray">
            <a:xfrm>
              <a:off x="2956" y="1997"/>
              <a:ext cx="18" cy="21"/>
            </a:xfrm>
            <a:custGeom>
              <a:avLst/>
              <a:gdLst>
                <a:gd name="T0" fmla="*/ 12 w 26"/>
                <a:gd name="T1" fmla="*/ 0 h 29"/>
                <a:gd name="T2" fmla="*/ 0 w 26"/>
                <a:gd name="T3" fmla="*/ 13 h 29"/>
                <a:gd name="T4" fmla="*/ 12 w 26"/>
                <a:gd name="T5" fmla="*/ 19 h 29"/>
                <a:gd name="T6" fmla="*/ 12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109"/>
            <p:cNvSpPr>
              <a:spLocks/>
            </p:cNvSpPr>
            <p:nvPr userDrawn="1"/>
          </p:nvSpPr>
          <p:spPr bwMode="invGray">
            <a:xfrm>
              <a:off x="2979" y="1996"/>
              <a:ext cx="37" cy="26"/>
            </a:xfrm>
            <a:custGeom>
              <a:avLst/>
              <a:gdLst>
                <a:gd name="T0" fmla="*/ 11 w 49"/>
                <a:gd name="T1" fmla="*/ 4 h 36"/>
                <a:gd name="T2" fmla="*/ 0 w 49"/>
                <a:gd name="T3" fmla="*/ 13 h 36"/>
                <a:gd name="T4" fmla="*/ 5 w 49"/>
                <a:gd name="T5" fmla="*/ 23 h 36"/>
                <a:gd name="T6" fmla="*/ 14 w 49"/>
                <a:gd name="T7" fmla="*/ 26 h 36"/>
                <a:gd name="T8" fmla="*/ 30 w 49"/>
                <a:gd name="T9" fmla="*/ 19 h 36"/>
                <a:gd name="T10" fmla="*/ 11 w 49"/>
                <a:gd name="T11" fmla="*/ 4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110"/>
            <p:cNvSpPr>
              <a:spLocks/>
            </p:cNvSpPr>
            <p:nvPr userDrawn="1"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8 w 27"/>
                <a:gd name="T1" fmla="*/ 0 h 22"/>
                <a:gd name="T2" fmla="*/ 2 w 27"/>
                <a:gd name="T3" fmla="*/ 9 h 22"/>
                <a:gd name="T4" fmla="*/ 14 w 27"/>
                <a:gd name="T5" fmla="*/ 16 h 22"/>
                <a:gd name="T6" fmla="*/ 8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111"/>
            <p:cNvSpPr>
              <a:spLocks/>
            </p:cNvSpPr>
            <p:nvPr userDrawn="1"/>
          </p:nvSpPr>
          <p:spPr bwMode="invGray">
            <a:xfrm>
              <a:off x="3022" y="2005"/>
              <a:ext cx="16" cy="14"/>
            </a:xfrm>
            <a:custGeom>
              <a:avLst/>
              <a:gdLst>
                <a:gd name="T0" fmla="*/ 9 w 20"/>
                <a:gd name="T1" fmla="*/ 0 h 18"/>
                <a:gd name="T2" fmla="*/ 7 w 20"/>
                <a:gd name="T3" fmla="*/ 14 h 18"/>
                <a:gd name="T4" fmla="*/ 9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112"/>
            <p:cNvSpPr>
              <a:spLocks/>
            </p:cNvSpPr>
            <p:nvPr userDrawn="1"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18 w 24"/>
                <a:gd name="T1" fmla="*/ 0 h 44"/>
                <a:gd name="T2" fmla="*/ 6 w 24"/>
                <a:gd name="T3" fmla="*/ 12 h 44"/>
                <a:gd name="T4" fmla="*/ 0 w 24"/>
                <a:gd name="T5" fmla="*/ 26 h 44"/>
                <a:gd name="T6" fmla="*/ 12 w 24"/>
                <a:gd name="T7" fmla="*/ 30 h 44"/>
                <a:gd name="T8" fmla="*/ 18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113"/>
            <p:cNvSpPr>
              <a:spLocks/>
            </p:cNvSpPr>
            <p:nvPr userDrawn="1"/>
          </p:nvSpPr>
          <p:spPr bwMode="invGray">
            <a:xfrm>
              <a:off x="3278" y="3472"/>
              <a:ext cx="31" cy="19"/>
            </a:xfrm>
            <a:custGeom>
              <a:avLst/>
              <a:gdLst>
                <a:gd name="T0" fmla="*/ 23 w 41"/>
                <a:gd name="T1" fmla="*/ 0 h 24"/>
                <a:gd name="T2" fmla="*/ 20 w 41"/>
                <a:gd name="T3" fmla="*/ 19 h 24"/>
                <a:gd name="T4" fmla="*/ 23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114"/>
            <p:cNvSpPr>
              <a:spLocks/>
            </p:cNvSpPr>
            <p:nvPr userDrawn="1"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115"/>
            <p:cNvSpPr>
              <a:spLocks/>
            </p:cNvSpPr>
            <p:nvPr userDrawn="1"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7 w 13"/>
                <a:gd name="T1" fmla="*/ 4 h 20"/>
                <a:gd name="T2" fmla="*/ 1 w 13"/>
                <a:gd name="T3" fmla="*/ 8 h 20"/>
                <a:gd name="T4" fmla="*/ 6 w 13"/>
                <a:gd name="T5" fmla="*/ 15 h 20"/>
                <a:gd name="T6" fmla="*/ 7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116"/>
            <p:cNvSpPr>
              <a:spLocks/>
            </p:cNvSpPr>
            <p:nvPr userDrawn="1"/>
          </p:nvSpPr>
          <p:spPr bwMode="invGray">
            <a:xfrm>
              <a:off x="3311" y="3240"/>
              <a:ext cx="10" cy="20"/>
            </a:xfrm>
            <a:custGeom>
              <a:avLst/>
              <a:gdLst>
                <a:gd name="T0" fmla="*/ 4 w 14"/>
                <a:gd name="T1" fmla="*/ 0 h 25"/>
                <a:gd name="T2" fmla="*/ 0 w 14"/>
                <a:gd name="T3" fmla="*/ 10 h 25"/>
                <a:gd name="T4" fmla="*/ 9 w 14"/>
                <a:gd name="T5" fmla="*/ 19 h 25"/>
                <a:gd name="T6" fmla="*/ 4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117"/>
            <p:cNvSpPr>
              <a:spLocks/>
            </p:cNvSpPr>
            <p:nvPr userDrawn="1"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5 w 14"/>
                <a:gd name="T1" fmla="*/ 0 h 25"/>
                <a:gd name="T2" fmla="*/ 0 w 14"/>
                <a:gd name="T3" fmla="*/ 10 h 25"/>
                <a:gd name="T4" fmla="*/ 9 w 14"/>
                <a:gd name="T5" fmla="*/ 18 h 25"/>
                <a:gd name="T6" fmla="*/ 5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118"/>
            <p:cNvSpPr>
              <a:spLocks/>
            </p:cNvSpPr>
            <p:nvPr userDrawn="1"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19"/>
            <p:cNvSpPr>
              <a:spLocks/>
            </p:cNvSpPr>
            <p:nvPr userDrawn="1"/>
          </p:nvSpPr>
          <p:spPr bwMode="invGray">
            <a:xfrm>
              <a:off x="3251" y="3293"/>
              <a:ext cx="9" cy="15"/>
            </a:xfrm>
            <a:custGeom>
              <a:avLst/>
              <a:gdLst>
                <a:gd name="T0" fmla="*/ 7 w 13"/>
                <a:gd name="T1" fmla="*/ 4 h 20"/>
                <a:gd name="T2" fmla="*/ 1 w 13"/>
                <a:gd name="T3" fmla="*/ 8 h 20"/>
                <a:gd name="T4" fmla="*/ 6 w 13"/>
                <a:gd name="T5" fmla="*/ 15 h 20"/>
                <a:gd name="T6" fmla="*/ 7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20"/>
            <p:cNvSpPr>
              <a:spLocks/>
            </p:cNvSpPr>
            <p:nvPr userDrawn="1"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21"/>
            <p:cNvSpPr>
              <a:spLocks/>
            </p:cNvSpPr>
            <p:nvPr userDrawn="1"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22"/>
            <p:cNvSpPr>
              <a:spLocks/>
            </p:cNvSpPr>
            <p:nvPr userDrawn="1"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23"/>
            <p:cNvSpPr>
              <a:spLocks/>
            </p:cNvSpPr>
            <p:nvPr userDrawn="1"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715000"/>
            <a:ext cx="85344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119" name="標題 118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400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 userDrawn="1"/>
        </p:nvGrpSpPr>
        <p:grpSpPr bwMode="auto">
          <a:xfrm>
            <a:off x="143934" y="115888"/>
            <a:ext cx="757767" cy="519112"/>
            <a:chOff x="2939" y="1752"/>
            <a:chExt cx="1542" cy="1542"/>
          </a:xfrm>
        </p:grpSpPr>
        <p:pic>
          <p:nvPicPr>
            <p:cNvPr id="3" name="Picture 23" descr="教育部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1752"/>
              <a:ext cx="154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3194" y="1979"/>
            <a:ext cx="103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Photo Editor 影像 " r:id="rId4" imgW="2610214" imgH="2676899" progId="">
                    <p:embed/>
                  </p:oleObj>
                </mc:Choice>
                <mc:Fallback>
                  <p:oleObj name="Photo Editor 影像 " r:id="rId4" imgW="2610214" imgH="267689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" y="1979"/>
                          <a:ext cx="103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投影片編號版面配置區 24"/>
          <p:cNvSpPr txBox="1">
            <a:spLocks/>
          </p:cNvSpPr>
          <p:nvPr userDrawn="1"/>
        </p:nvSpPr>
        <p:spPr bwMode="auto">
          <a:xfrm>
            <a:off x="9264651" y="65246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D875C7E-7D9D-45CB-A582-135869C93A70}" type="slidenum">
              <a:rPr kumimoji="0" lang="zh-TW" altLang="en-US" sz="1400" i="1">
                <a:solidFill>
                  <a:prstClr val="white"/>
                </a:solidFill>
                <a:latin typeface="Comic Sans MS" panose="030F0702030302020204" pitchFamily="66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zh-TW" sz="14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1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 userDrawn="1"/>
        </p:nvGrpSpPr>
        <p:grpSpPr bwMode="auto">
          <a:xfrm>
            <a:off x="143934" y="115888"/>
            <a:ext cx="757767" cy="519112"/>
            <a:chOff x="2939" y="1752"/>
            <a:chExt cx="1542" cy="1542"/>
          </a:xfrm>
        </p:grpSpPr>
        <p:pic>
          <p:nvPicPr>
            <p:cNvPr id="3" name="Picture 23" descr="教育部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1752"/>
              <a:ext cx="154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3194" y="1979"/>
            <a:ext cx="103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Photo Editor 影像 " r:id="rId4" imgW="2610214" imgH="2676899" progId="">
                    <p:embed/>
                  </p:oleObj>
                </mc:Choice>
                <mc:Fallback>
                  <p:oleObj name="Photo Editor 影像 " r:id="rId4" imgW="2610214" imgH="267689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" y="1979"/>
                          <a:ext cx="103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投影片編號版面配置區 24"/>
          <p:cNvSpPr txBox="1">
            <a:spLocks/>
          </p:cNvSpPr>
          <p:nvPr userDrawn="1"/>
        </p:nvSpPr>
        <p:spPr bwMode="auto">
          <a:xfrm>
            <a:off x="9264651" y="65246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BF37B7-443F-4380-86A1-1676EA9E9D93}" type="slidenum">
              <a:rPr kumimoji="0" lang="zh-TW" altLang="en-US" sz="1400" i="1">
                <a:solidFill>
                  <a:prstClr val="white"/>
                </a:solidFill>
                <a:latin typeface="Comic Sans MS" panose="030F0702030302020204" pitchFamily="66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zh-TW" sz="14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8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6"/>
          <p:cNvGrpSpPr>
            <a:grpSpLocks/>
          </p:cNvGrpSpPr>
          <p:nvPr userDrawn="1"/>
        </p:nvGrpSpPr>
        <p:grpSpPr bwMode="auto">
          <a:xfrm>
            <a:off x="10320867" y="5589588"/>
            <a:ext cx="1873251" cy="1249362"/>
            <a:chOff x="7891463" y="5608638"/>
            <a:chExt cx="1404937" cy="1249362"/>
          </a:xfrm>
        </p:grpSpPr>
        <p:pic>
          <p:nvPicPr>
            <p:cNvPr id="3" name="Picture 9" descr="artplus_nature_naturalcity42_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463" y="5935663"/>
              <a:ext cx="1235075" cy="83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artplus_nature_naturalcity42_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950" y="5916613"/>
              <a:ext cx="828675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rtplus_nature_naturalcity42_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338" y="5608638"/>
              <a:ext cx="43021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artplus_nature_naturalcity42_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849938"/>
              <a:ext cx="17303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artplus_nature_naturalcity42_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313" y="5969000"/>
              <a:ext cx="4619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artplus_nature_naturalcity42_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2975" y="5943600"/>
              <a:ext cx="309563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artplus_nature_naturalcity42_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388" y="6334125"/>
              <a:ext cx="13700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投影片編號版面配置區 24"/>
          <p:cNvSpPr txBox="1">
            <a:spLocks/>
          </p:cNvSpPr>
          <p:nvPr userDrawn="1"/>
        </p:nvSpPr>
        <p:spPr bwMode="auto">
          <a:xfrm>
            <a:off x="9264651" y="65246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CA9DD9C-D598-4840-B4D2-CE3127A4E0A1}" type="slidenum">
              <a:rPr kumimoji="0" lang="zh-TW" altLang="en-US" sz="1400" i="1">
                <a:solidFill>
                  <a:prstClr val="white"/>
                </a:solidFill>
                <a:latin typeface="Comic Sans MS" panose="030F0702030302020204" pitchFamily="66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zh-TW" sz="14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6"/>
          <p:cNvGrpSpPr>
            <a:grpSpLocks/>
          </p:cNvGrpSpPr>
          <p:nvPr userDrawn="1"/>
        </p:nvGrpSpPr>
        <p:grpSpPr bwMode="auto">
          <a:xfrm>
            <a:off x="10320867" y="5589588"/>
            <a:ext cx="1873251" cy="1249362"/>
            <a:chOff x="7891463" y="5608638"/>
            <a:chExt cx="1404937" cy="1249362"/>
          </a:xfrm>
        </p:grpSpPr>
        <p:pic>
          <p:nvPicPr>
            <p:cNvPr id="3" name="Picture 9" descr="artplus_nature_naturalcity42_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463" y="5935663"/>
              <a:ext cx="1235075" cy="83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artplus_nature_naturalcity42_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950" y="5916613"/>
              <a:ext cx="828675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rtplus_nature_naturalcity42_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338" y="5608638"/>
              <a:ext cx="43021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artplus_nature_naturalcity42_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849938"/>
              <a:ext cx="17303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artplus_nature_naturalcity42_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313" y="5969000"/>
              <a:ext cx="4619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artplus_nature_naturalcity42_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2975" y="5943600"/>
              <a:ext cx="309563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artplus_nature_naturalcity42_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388" y="6334125"/>
              <a:ext cx="13700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投影片編號版面配置區 24"/>
          <p:cNvSpPr txBox="1">
            <a:spLocks/>
          </p:cNvSpPr>
          <p:nvPr userDrawn="1"/>
        </p:nvSpPr>
        <p:spPr bwMode="auto">
          <a:xfrm>
            <a:off x="9264651" y="65246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0D7678B-3C1C-41B8-8C69-D1A9C4668378}" type="slidenum">
              <a:rPr kumimoji="0" lang="zh-TW" altLang="en-US" sz="1400" i="1">
                <a:solidFill>
                  <a:prstClr val="white"/>
                </a:solidFill>
                <a:latin typeface="Comic Sans MS" panose="030F0702030302020204" pitchFamily="66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zh-TW" sz="14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22"/>
          <p:cNvGrpSpPr>
            <a:grpSpLocks/>
          </p:cNvGrpSpPr>
          <p:nvPr userDrawn="1"/>
        </p:nvGrpSpPr>
        <p:grpSpPr bwMode="auto">
          <a:xfrm>
            <a:off x="11184467" y="174626"/>
            <a:ext cx="757767" cy="517525"/>
            <a:chOff x="2939" y="1752"/>
            <a:chExt cx="1542" cy="1542"/>
          </a:xfrm>
        </p:grpSpPr>
        <p:pic>
          <p:nvPicPr>
            <p:cNvPr id="12" name="Picture 23" descr="教育部logo"/>
            <p:cNvPicPr>
              <a:picLocks noChangeAspect="1" noChangeArrowheads="1"/>
            </p:cNvPicPr>
            <p:nvPr userDrawn="1"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1752"/>
              <a:ext cx="154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194" y="1979"/>
            <a:ext cx="103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Photo Editor 影像 " r:id="rId11" imgW="2610214" imgH="2676899" progId="">
                    <p:embed/>
                  </p:oleObj>
                </mc:Choice>
                <mc:Fallback>
                  <p:oleObj name="Photo Editor 影像 " r:id="rId11" imgW="2610214" imgH="267689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" y="1979"/>
                          <a:ext cx="103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184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 sz="2400">
                <a:latin typeface="標楷體" pitchFamily="65" charset="-120"/>
                <a:ea typeface="標楷體" pitchFamily="65" charset="-120"/>
              </a:defRPr>
            </a:lvl2pPr>
            <a:lvl3pPr>
              <a:defRPr sz="2000">
                <a:latin typeface="標楷體" pitchFamily="65" charset="-120"/>
                <a:ea typeface="標楷體" pitchFamily="65" charset="-120"/>
              </a:defRPr>
            </a:lvl3pPr>
            <a:lvl4pPr>
              <a:defRPr sz="1800">
                <a:latin typeface="標楷體" pitchFamily="65" charset="-120"/>
                <a:ea typeface="標楷體" pitchFamily="65" charset="-120"/>
              </a:defRPr>
            </a:lvl4pPr>
            <a:lvl5pPr>
              <a:defRPr sz="1800">
                <a:latin typeface="標楷體" pitchFamily="65" charset="-120"/>
                <a:ea typeface="標楷體" pitchFamily="65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 sz="2400">
                <a:latin typeface="標楷體" pitchFamily="65" charset="-120"/>
                <a:ea typeface="標楷體" pitchFamily="65" charset="-120"/>
              </a:defRPr>
            </a:lvl2pPr>
            <a:lvl3pPr>
              <a:defRPr sz="2000">
                <a:latin typeface="標楷體" pitchFamily="65" charset="-120"/>
                <a:ea typeface="標楷體" pitchFamily="65" charset="-120"/>
              </a:defRPr>
            </a:lvl3pPr>
            <a:lvl4pPr>
              <a:defRPr sz="1800">
                <a:latin typeface="標楷體" pitchFamily="65" charset="-120"/>
                <a:ea typeface="標楷體" pitchFamily="65" charset="-120"/>
              </a:defRPr>
            </a:lvl4pPr>
            <a:lvl5pPr>
              <a:defRPr sz="1800">
                <a:latin typeface="標楷體" pitchFamily="65" charset="-120"/>
                <a:ea typeface="標楷體" pitchFamily="65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70E3-93A2-4046-AF1E-E2D45C42E06E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2CBE7-C645-4534-B9A7-C1BC948C5DAF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標楷體" pitchFamily="65" charset="-120"/>
                <a:ea typeface="標楷體" pitchFamily="65" charset="-120"/>
              </a:defRPr>
            </a:lvl1pPr>
            <a:lvl2pPr>
              <a:defRPr sz="2000">
                <a:latin typeface="標楷體" pitchFamily="65" charset="-120"/>
                <a:ea typeface="標楷體" pitchFamily="65" charset="-120"/>
              </a:defRPr>
            </a:lvl2pPr>
            <a:lvl3pPr>
              <a:defRPr sz="1800">
                <a:latin typeface="標楷體" pitchFamily="65" charset="-120"/>
                <a:ea typeface="標楷體" pitchFamily="65" charset="-120"/>
              </a:defRPr>
            </a:lvl3pPr>
            <a:lvl4pPr>
              <a:defRPr sz="1600">
                <a:latin typeface="標楷體" pitchFamily="65" charset="-120"/>
                <a:ea typeface="標楷體" pitchFamily="65" charset="-120"/>
              </a:defRPr>
            </a:lvl4pPr>
            <a:lvl5pPr>
              <a:defRPr sz="1600">
                <a:latin typeface="標楷體" pitchFamily="65" charset="-120"/>
                <a:ea typeface="標楷體" pitchFamily="65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標楷體" pitchFamily="65" charset="-120"/>
                <a:ea typeface="標楷體" pitchFamily="65" charset="-120"/>
              </a:defRPr>
            </a:lvl1pPr>
            <a:lvl2pPr>
              <a:defRPr sz="2000">
                <a:latin typeface="標楷體" pitchFamily="65" charset="-120"/>
                <a:ea typeface="標楷體" pitchFamily="65" charset="-120"/>
              </a:defRPr>
            </a:lvl2pPr>
            <a:lvl3pPr>
              <a:defRPr sz="1800">
                <a:latin typeface="標楷體" pitchFamily="65" charset="-120"/>
                <a:ea typeface="標楷體" pitchFamily="65" charset="-120"/>
              </a:defRPr>
            </a:lvl3pPr>
            <a:lvl4pPr>
              <a:defRPr sz="1600">
                <a:latin typeface="標楷體" pitchFamily="65" charset="-120"/>
                <a:ea typeface="標楷體" pitchFamily="65" charset="-120"/>
              </a:defRPr>
            </a:lvl4pPr>
            <a:lvl5pPr>
              <a:defRPr sz="1600">
                <a:latin typeface="標楷體" pitchFamily="65" charset="-120"/>
                <a:ea typeface="標楷體" pitchFamily="65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2059E-962F-4072-95FB-A3C3148BE294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DF213-A507-484D-9288-A9A72DDDFEB9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 userDrawn="1"/>
        </p:nvGrpSpPr>
        <p:grpSpPr bwMode="auto">
          <a:xfrm>
            <a:off x="11184467" y="174626"/>
            <a:ext cx="757767" cy="517525"/>
            <a:chOff x="2939" y="1752"/>
            <a:chExt cx="1542" cy="1542"/>
          </a:xfrm>
        </p:grpSpPr>
        <p:pic>
          <p:nvPicPr>
            <p:cNvPr id="3" name="Picture 23" descr="教育部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1752"/>
              <a:ext cx="154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3194" y="1979"/>
            <a:ext cx="103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8" name="Photo Editor 影像 " r:id="rId4" imgW="2610214" imgH="2676899" progId="">
                    <p:embed/>
                  </p:oleObj>
                </mc:Choice>
                <mc:Fallback>
                  <p:oleObj name="Photo Editor 影像 " r:id="rId4" imgW="2610214" imgH="267689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" y="1979"/>
                          <a:ext cx="103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投影片編號版面配置區 24"/>
          <p:cNvSpPr>
            <a:spLocks noGrp="1"/>
          </p:cNvSpPr>
          <p:nvPr>
            <p:ph type="sldNum" sz="quarter" idx="10"/>
          </p:nvPr>
        </p:nvSpPr>
        <p:spPr>
          <a:xfrm>
            <a:off x="9203267" y="6497639"/>
            <a:ext cx="2844800" cy="244475"/>
          </a:xfrm>
        </p:spPr>
        <p:txBody>
          <a:bodyPr/>
          <a:lstStyle>
            <a:lvl1pPr>
              <a:defRPr sz="1400" i="1">
                <a:latin typeface="Comic Sans MS" panose="030F0702030302020204" pitchFamily="66" charset="0"/>
              </a:defRPr>
            </a:lvl1pPr>
          </a:lstStyle>
          <a:p>
            <a:fld id="{E7A634BE-B443-4E0E-8466-AADD2742302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435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 userDrawn="1"/>
        </p:nvGrpSpPr>
        <p:grpSpPr bwMode="auto">
          <a:xfrm>
            <a:off x="11184467" y="174626"/>
            <a:ext cx="757767" cy="517525"/>
            <a:chOff x="2939" y="1752"/>
            <a:chExt cx="1542" cy="1542"/>
          </a:xfrm>
        </p:grpSpPr>
        <p:pic>
          <p:nvPicPr>
            <p:cNvPr id="3" name="Picture 23" descr="教育部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1752"/>
              <a:ext cx="154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3194" y="1979"/>
            <a:ext cx="103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2" name="Photo Editor 影像 " r:id="rId4" imgW="2610214" imgH="2676899" progId="">
                    <p:embed/>
                  </p:oleObj>
                </mc:Choice>
                <mc:Fallback>
                  <p:oleObj name="Photo Editor 影像 " r:id="rId4" imgW="2610214" imgH="267689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" y="1979"/>
                          <a:ext cx="103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投影片編號版面配置區 24"/>
          <p:cNvSpPr>
            <a:spLocks noGrp="1"/>
          </p:cNvSpPr>
          <p:nvPr>
            <p:ph type="sldNum" sz="quarter" idx="10"/>
          </p:nvPr>
        </p:nvSpPr>
        <p:spPr>
          <a:xfrm>
            <a:off x="9203267" y="6497639"/>
            <a:ext cx="2844800" cy="244475"/>
          </a:xfrm>
        </p:spPr>
        <p:txBody>
          <a:bodyPr/>
          <a:lstStyle>
            <a:lvl1pPr>
              <a:defRPr sz="1400" i="1">
                <a:latin typeface="Comic Sans MS" panose="030F0702030302020204" pitchFamily="66" charset="0"/>
              </a:defRPr>
            </a:lvl1pPr>
          </a:lstStyle>
          <a:p>
            <a:fld id="{D616AB28-D944-40AC-A22D-65397CD93788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78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標楷體" pitchFamily="65" charset="-120"/>
                <a:ea typeface="標楷體" pitchFamily="65" charset="-120"/>
              </a:defRPr>
            </a:lvl1pPr>
            <a:lvl2pPr>
              <a:defRPr sz="2800">
                <a:latin typeface="標楷體" pitchFamily="65" charset="-120"/>
                <a:ea typeface="標楷體" pitchFamily="65" charset="-120"/>
              </a:defRPr>
            </a:lvl2pPr>
            <a:lvl3pPr>
              <a:defRPr sz="2400">
                <a:latin typeface="標楷體" pitchFamily="65" charset="-120"/>
                <a:ea typeface="標楷體" pitchFamily="65" charset="-120"/>
              </a:defRPr>
            </a:lvl3pPr>
            <a:lvl4pPr>
              <a:defRPr sz="2000">
                <a:latin typeface="標楷體" pitchFamily="65" charset="-120"/>
                <a:ea typeface="標楷體" pitchFamily="65" charset="-120"/>
              </a:defRPr>
            </a:lvl4pPr>
            <a:lvl5pPr>
              <a:defRPr sz="2000">
                <a:latin typeface="標楷體" pitchFamily="65" charset="-120"/>
                <a:ea typeface="標楷體" pitchFamily="65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81AC-3E36-42B6-89D0-C80EED0BD586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5FA33-D983-422E-8BC2-E5C6E0770D03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74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04DC7-DDCF-463E-A7E5-5700E80355AC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BD553-067A-4F48-A0F1-0CF282428B5A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02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E4E13-4957-46D3-842A-7347A6F22222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71C15-6226-4733-982B-FFC8103002B2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43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1557-B274-4479-A77F-25F58646B05B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7EA47-97A0-4F7D-8FE1-BA5928F2D0B8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20E4-1B1F-4A36-9568-A22143DF8C17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DE391-9651-4675-B9E8-A3048E35EFE5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11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0" y="6524626"/>
            <a:ext cx="491067" cy="333375"/>
          </a:xfrm>
        </p:spPr>
        <p:txBody>
          <a:bodyPr/>
          <a:lstStyle>
            <a:lvl1pPr>
              <a:defRPr>
                <a:solidFill>
                  <a:srgbClr val="215968"/>
                </a:solidFill>
              </a:defRPr>
            </a:lvl1pPr>
          </a:lstStyle>
          <a:p>
            <a:fld id="{27925C92-8B66-4F7B-85EE-A492B5203A8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835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A7B89-FF1E-4C56-A9B0-F75B114BF7A9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61D9494C-7F3A-4631-B8C6-4D1B1598AD40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83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BECE2-0BC7-4CAD-904E-0E37A6D9E827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F659D826-63A1-40DC-A75A-E85141375992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6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597D7-16F7-4048-819D-55A2CEBFF350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92148273-2CBB-4E9F-8D43-331678C137F8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9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741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2EFAF-73AB-4D9D-A203-C414711435EE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4E367BB3-4EA1-451A-B043-5F4FC090FF1C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93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230E88-13DD-41F2-B14E-E550A643E029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2EF36A04-A5C8-4653-8D7B-6B2CA76BED91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99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DC659C-F763-4FFB-82CF-28ADA5C4AA0E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1794D1B1-8513-460B-88F7-C929D2C7227E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98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655B01-A706-4528-80A4-B8B672D8DB0F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A16EE324-F456-4C1B-82D6-DFBF7F156F2E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99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F28ADA-A112-446B-84B8-42B96F911DB7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5525223A-56E1-48A0-B6B9-7BE5FE7D051C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31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CC9DF8-CBE3-414E-AC15-5377CD403083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ED8D2B3A-2AD9-4D34-BCE5-7ECE8AAC8137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89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71EC18-FEE9-4D34-B3C5-749DEAFF6F18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FFEBD587-5F5D-4388-8C48-52E0CCA448E6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93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12602B-74FF-43A3-BBB9-A82E42151AA7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14D89591-9952-42FC-98D3-FC49F2A8E601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2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60883C-40A5-4336-96A6-1D54234D3E85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1C7697F5-C1EB-4F00-9C9F-3D17D852008F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8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5FE4BB-8B78-424F-9227-4A7864CFBC25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209F6EAF-23E5-4EE5-BDCF-822C8E204C68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5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323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B11574-1032-4234-9F19-D0B70ECEBFF8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EF1E520C-164F-4AED-98C2-EE5EFC06CFFD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76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AB933-77DB-4699-AA62-51FA89F35DAA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A96CEE1F-2E15-47D8-9F44-73FD31C0A62F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38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8DB20F-3F37-4B95-89A0-E97E3535F294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8BCCCFF2-8941-40B2-A491-9E4BC09923AD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17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5DB01B-9F05-4CDC-8892-77D03D9BB1F0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96248E20-0400-4516-8A18-F1722D36A902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95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46ED29-4127-4179-A091-C4F504825EBA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B60CE80C-5072-469C-B9B2-0F25C1247D08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70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19B584-2CA5-4C2F-B140-34DC075D91E1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FFE84462-E331-459C-AAB1-706B8352878D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72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FA9CC-849F-43D1-B3F6-EFD38B16DC44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5E12570B-D885-4D05-984C-0D0ED0AF89EC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94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20F1F-D242-440A-8DFB-8BC42107E1AB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3B6BCEAF-DE98-446E-BC17-B789B1AF1229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5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60A61-1259-41E9-B67F-9D8EB1FF1046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47A9FF63-9C13-4EAF-BC22-5E946F01ACC3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22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91FDB1-1AE1-4D17-A893-C70B9356A2D8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94579878-4D08-4A75-9D88-19992D2683A4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176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2EBEE1-AFF3-4D4D-A214-003381F47E17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6AD9E618-0A61-4CD7-B393-7A295FC111FF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23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08F516-A026-4498-BF64-49894BAE25F5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D1151170-963E-4B8E-A62E-C6F165E2595D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65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6276AA-025C-4BFD-BE3A-5904412F4CCC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F6F09742-C36B-41C2-884C-C2DF13A0D890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51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6A9245-4283-4FD4-8F11-FE5FC77906BF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596818A8-80DA-46DF-94AD-F319FACDE8B2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01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07E664-1E82-4E32-BF8D-C80EF2880A15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103D3C94-5452-4A80-8C3D-4CBB5B24EA6A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9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910991-91D4-4A00-A0A5-AFA8AC08F953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FCFFCEC5-2E6D-4D07-ABF5-6DD41137BE48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88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C0A9D9-2D6F-4E70-9A3C-947A86D3E898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02F6CBE7-79F4-4DA3-A2DE-BABBAA03A9B7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96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C45580-F8D9-4F73-A798-035B3B8D7F69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BC7A0E83-A7ED-4952-AE41-2716143C5502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69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5D7F72-3DEE-4E6D-A325-6CC5ED59DD48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648BE5C3-18F2-4BE6-A833-4B78CEC89F9D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075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F586AB-E4B6-436F-AE23-233F2CB1C062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prstClr val="white"/>
                </a:solidFill>
              </a:rPr>
              <a:t>104年大學校長會議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69076"/>
            <a:ext cx="2844800" cy="244475"/>
          </a:xfrm>
        </p:spPr>
        <p:txBody>
          <a:bodyPr/>
          <a:lstStyle>
            <a:lvl1pPr>
              <a:defRPr sz="1600" i="1"/>
            </a:lvl1pPr>
          </a:lstStyle>
          <a:p>
            <a:fld id="{F7329B6C-0994-4AAB-8F56-38B7CD4F1906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0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548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245AF8-BE8B-4069-ACC5-314C2C5AF1F8}" type="datetime1">
              <a:rPr lang="zh-TW" altLang="en-US">
                <a:solidFill>
                  <a:prstClr val="white"/>
                </a:solidFill>
              </a:rPr>
              <a:pPr>
                <a:defRPr/>
              </a:pPr>
              <a:t>2015/5/15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prstClr val="white"/>
                </a:solidFill>
              </a:rPr>
              <a:t>103年大</a:t>
            </a:r>
            <a:r>
              <a:rPr lang="zh-TW" altLang="en-US">
                <a:solidFill>
                  <a:prstClr val="white"/>
                </a:solidFill>
              </a:rPr>
              <a:t>專校院校長會議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BB702-5C10-4A1A-8524-8E8C8932BCD3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30116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76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21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66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3E34-9BCF-4846-BE49-CFD950924E7B}" type="datetimeFigureOut">
              <a:rPr lang="zh-TW" altLang="en-US" smtClean="0"/>
              <a:t>2015/5/15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52A6-CA58-4880-A1B7-B456909BB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87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FED5A-EA87-4B6F-9A4F-44977DECB438}" type="datetime1">
              <a:rPr lang="zh-TW" altLang="en-US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2015/5/15</a:t>
            </a:fld>
            <a:endParaRPr lang="en-US" altLang="zh-TW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7833" y="661352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>
                <a:solidFill>
                  <a:prstClr val="white"/>
                </a:solidFill>
                <a:latin typeface="Arial" panose="020B0604020202020204" pitchFamily="34" charset="0"/>
              </a:rPr>
              <a:t>104年大學校長會議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0567" y="6453189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16F760-4360-4158-8622-B572C7C50C3F}" type="slidenum">
              <a:rPr lang="zh-TW" altLang="en-US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9" descr="1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1"/>
            <a:ext cx="1219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24"/>
          <p:cNvSpPr txBox="1">
            <a:spLocks/>
          </p:cNvSpPr>
          <p:nvPr/>
        </p:nvSpPr>
        <p:spPr bwMode="auto">
          <a:xfrm>
            <a:off x="9264651" y="65246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7E90E65-FEC0-4AEA-BEAF-145695B1FD57}" type="slidenum">
              <a:rPr kumimoji="0" lang="zh-TW" altLang="en-US" sz="1400" i="1">
                <a:solidFill>
                  <a:prstClr val="white"/>
                </a:solidFill>
                <a:latin typeface="Comic Sans MS" panose="030F0702030302020204" pitchFamily="66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zh-TW" sz="14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2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90133" y="1015999"/>
            <a:ext cx="9273704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高等教育創新轉型方案─學校典範重塑</a:t>
            </a:r>
          </a:p>
          <a:p>
            <a:pPr algn="ctr">
              <a:spcBef>
                <a:spcPts val="1800"/>
              </a:spcBef>
            </a:pPr>
            <a:r>
              <a:rPr lang="en-US" altLang="zh-TW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年度大專校院</a:t>
            </a:r>
          </a:p>
          <a:p>
            <a:pPr algn="ctr"/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試辦創新轉型計畫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申請說明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endParaRPr lang="en-US" altLang="zh-TW" sz="32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endParaRPr lang="en-US" altLang="zh-TW" sz="32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endParaRPr lang="en-US" altLang="zh-TW" sz="32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高教司</a:t>
            </a:r>
            <a:endParaRPr lang="en-US" altLang="zh-TW" sz="32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104.5.15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61" y="3473842"/>
            <a:ext cx="1312647" cy="13126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02" y="4786489"/>
            <a:ext cx="2040819" cy="18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524000"/>
            <a:ext cx="10515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Blip>
                <a:blip r:embed="rId2"/>
              </a:buBlip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如何透過教育實驗，提升學習成效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針對「教師教學」與「學生學習」，觀察與反思問題所在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營造一個支持主動學習的教學環境及彈性學制，並維持應有高教品質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可參考國際教育趨勢、擇定辦學標竿，調整課程教學；或對內進行系所科際整合，對外與其他大學或企業優勢互補，增加學生學習選擇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243663" y="653143"/>
            <a:ext cx="8086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希望學校能夠特別聚焦在這三方面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76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524000"/>
            <a:ext cx="1051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本部先行調整或釐清「現行法律授權」法規命令或行政規則的彈性空間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這次就能提出申請鬆綁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需提出申請的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→本部審酌計畫予以核定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可自主決定的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→學校自定或報部備查即可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如屬法律限制或須以法律定之者，已研訂「高等教育創新轉型條例」草案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須等立法完成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243663" y="653143"/>
            <a:ext cx="8086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教育部會配合進行兩階段法令鬆綁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02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524000"/>
            <a:ext cx="105156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需提出申請的事項→請參看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須知Ｐ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en-US" altLang="zh-TW" sz="36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招生規定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招生方式、上課地點、報考資格認定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境外招生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境外生名額、外國學生、僑生及港澳生專班、境外設班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修業規定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學分時數、畢業學分、費用收取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遠距教學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附屬機構及興辦事業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243663" y="653143"/>
            <a:ext cx="83916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這些事情，教育部會協助專案鬆綁！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31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524000"/>
            <a:ext cx="10515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可自主決定的事項→請參看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須知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Ｐ</a:t>
            </a:r>
            <a:r>
              <a:rPr lang="en-US" altLang="zh-TW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</a:t>
            </a:r>
            <a:endParaRPr lang="en-US" altLang="zh-TW" sz="36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修業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修業年限、畢業學分認定、學期起迄、評鑑標準、學位授予、學歷採認、獎助學機制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活化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庶務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經費支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995307" y="632178"/>
            <a:ext cx="8853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這些事情，本來學校就能依專</a:t>
            </a: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決定！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31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524000"/>
            <a:ext cx="1051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須符特定政策目標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增加學校收益的具體作法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創造教研人員轉進的場域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提升學習成效的操作方式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須有明確產出指標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每年可增加的收益額度並將投入哪些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辦學支出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可再增聘或協助轉進其他場域的教研人員數額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學習成效提升前後的績效比較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須提學校自籌款項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15146" y="653143"/>
            <a:ext cx="9851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這一類型的創新計畫還可以申請經費獎勵！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26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430690"/>
            <a:ext cx="105156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採分階段申請及審查，獎勵期滿後應納入學校中長程發展計畫</a:t>
            </a: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種子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(Seed Stage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→有獨特的創意、作法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(Startup Stage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→開始實驗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(Expansion Stage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→擴大成果、複製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種子階段獎勵比率不超過該提案總經費的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；啟動階段不超過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；開展階段不超過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第一梯次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(5.22)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將先受理種子階段提案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15146" y="653143"/>
            <a:ext cx="9372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經費獎勵將參考</a:t>
            </a: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創投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精神來協助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54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1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444977"/>
            <a:ext cx="10515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申請對象：公私立大專校院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可數校跨校合作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申請類別：法令鬆綁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經費獎勵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申請案數：每次最多三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案，其中經費獎勵申請案最多二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但接續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申請者，不在此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申請梯次：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15146" y="653143"/>
            <a:ext cx="9372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重點來了，學校怎麼提出申請</a:t>
            </a: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62712"/>
              </p:ext>
            </p:extLst>
          </p:nvPr>
        </p:nvGraphicFramePr>
        <p:xfrm>
          <a:off x="1648177" y="4786083"/>
          <a:ext cx="9584267" cy="151311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369869"/>
                <a:gridCol w="5019104"/>
                <a:gridCol w="3195294"/>
              </a:tblGrid>
              <a:tr h="45196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梯次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受理時間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預計核復時間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6444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671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9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444977"/>
            <a:ext cx="10515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：計畫名稱及內容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計畫目標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問題或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學校發展關聯性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作法：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創新構想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後續規劃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發展優勢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進度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：至少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1~3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或外部評核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法令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：依需求向本部申請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配置：執行團隊的陣容經歷簡介及權責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分工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：資金狀況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財務預測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監督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15146" y="653143"/>
            <a:ext cx="9372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希望學校能在計畫</a:t>
            </a: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書呈現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這些規劃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84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444977"/>
            <a:ext cx="10515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圖儀：可自行支配的校內外使用空間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含座落地點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、專業圖書及設備增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評估：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分析可能困難疑慮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，並提出因應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產出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效益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從質化量化指標說明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成果；申請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獎勵者，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更應有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目標的產出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，及可衡量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的指標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希望著重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開創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不同經營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型態、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擴大招收境外生、協助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教研人員轉進、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15146" y="653143"/>
            <a:ext cx="9372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希望學校能在計畫書呈現這些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en-US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32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444977"/>
            <a:ext cx="105156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：鼓勵機制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選擇標的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差異作法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可行性：支持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競爭優勢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趨勢前景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風險因應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：校務發展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回饋機制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：組成分工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校外夥伴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績效措施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：經費結構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財務收支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財務劃分監督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效益：開創不同經營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擴大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招收境外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教研人員轉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成效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15146" y="653143"/>
            <a:ext cx="9372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教育部會參考這些面向來審查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79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605962776"/>
              </p:ext>
            </p:extLst>
          </p:nvPr>
        </p:nvGraphicFramePr>
        <p:xfrm>
          <a:off x="6094493" y="599764"/>
          <a:ext cx="5323475" cy="603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592" y="1083816"/>
            <a:ext cx="3500736" cy="5292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92936">
            <a:off x="2439821" y="865389"/>
            <a:ext cx="3727052" cy="5271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橢圓 3"/>
          <p:cNvSpPr/>
          <p:nvPr/>
        </p:nvSpPr>
        <p:spPr bwMode="auto">
          <a:xfrm>
            <a:off x="6228702" y="3501187"/>
            <a:ext cx="5826940" cy="147988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弧形箭號 (左彎) 12"/>
          <p:cNvSpPr/>
          <p:nvPr/>
        </p:nvSpPr>
        <p:spPr bwMode="auto">
          <a:xfrm rot="6613420">
            <a:off x="5598011" y="2848533"/>
            <a:ext cx="956595" cy="2785189"/>
          </a:xfrm>
          <a:prstGeom prst="curvedLeftArrow">
            <a:avLst>
              <a:gd name="adj1" fmla="val 25000"/>
              <a:gd name="adj2" fmla="val 83858"/>
              <a:gd name="adj3" fmla="val 51593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02375" y="295922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試辦創新轉型計畫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63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444977"/>
            <a:ext cx="10515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進退場機制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會核定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試辦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期間，並可申請延長或計畫變更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辦理不善、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違反計畫或法規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得予廢止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追蹤機制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期中＋期末報告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6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獲經費獎勵者，追蹤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強度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相對較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輔導機制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諮詢窗口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社群平臺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宣傳觀摩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15146" y="653143"/>
            <a:ext cx="9372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創新計畫核定後的追蹤輔導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87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388532"/>
            <a:ext cx="10515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應以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執行整體諮詢服務及提升教研品質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包括編列主持人及協同主持人、興建改善學校建築設施、支應聘任編制內教師等費用。但學校於編制外新聘博士級以上教研人員，不在此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自籌款挹注創新計畫，須不影響學校正常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運作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衍生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以不包括學雜費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收入的自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籌財源為限，且不得超過該衍生企業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資本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獎勵經費每案執行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15146" y="653143"/>
            <a:ext cx="9372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經費獎勵的創新計畫要注意</a:t>
            </a:r>
            <a:r>
              <a:rPr lang="en-US" altLang="zh-TW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52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444977"/>
            <a:ext cx="10515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協助突破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管理及法令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框架，並解決創新初期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，受限於資源及經驗不足的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困擾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活化資源提高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學校收益，充實教學軟硬體設施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，避免學雜費短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而縮減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資源投入、調減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引導教研人員及博士生，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可轉進產業協助創新，或赴境外擴展學校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版圖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成功案例將是大學自主最佳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例證，消弭社會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疑慮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15146" y="653143"/>
            <a:ext cx="9372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</a:t>
            </a: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望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創新計畫能帶給學校這些幫助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04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444977"/>
            <a:ext cx="1051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Blip>
                <a:blip r:embed="rId2"/>
              </a:buBlip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高教創新轉型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方案整體諮詢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本部專案計畫辦公室：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02-77365425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創新計畫申請事宜：中華民國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管理科學學會</a:t>
            </a:r>
          </a:p>
          <a:p>
            <a:pPr marL="541338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媁玲 專員：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02-33431185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41338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許富荏 專員：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02-33431144  </a:t>
            </a: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創新計畫政策建議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41338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朱俊彰專門委員：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02-77366045</a:t>
            </a:r>
          </a:p>
          <a:p>
            <a:pPr indent="541338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魏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妤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戎專員：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02-77365885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15146" y="653143"/>
            <a:ext cx="9372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之後有任何想法，歡迎</a:t>
            </a: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跟我們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聯繫</a:t>
            </a:r>
            <a:endParaRPr lang="zh-TW" altLang="en-US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0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14516" y="2456844"/>
            <a:ext cx="5653087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35000"/>
              </a:spcBef>
              <a:defRPr/>
            </a:pPr>
            <a:r>
              <a:rPr kumimoji="0"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  <a:endParaRPr kumimoji="0"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80000"/>
              </a:lnSpc>
              <a:spcBef>
                <a:spcPct val="35000"/>
              </a:spcBef>
              <a:defRPr/>
            </a:pPr>
            <a:r>
              <a:rPr kumimoji="0"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  <a:endParaRPr kumimoji="0"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3" descr="j02293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36" y="1494819"/>
            <a:ext cx="12128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6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2243663" y="648137"/>
            <a:ext cx="7704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為什麼要推動試辦創新計畫？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0601" y="1589316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有效活化運營模式及校園資源，增加學校收益，以充實辦學環境。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成功引導教研人員及博士班畢業生轉進其他教學場域，或投入產業發展。</a:t>
            </a:r>
          </a:p>
          <a:p>
            <a:pPr marL="533400" indent="-533400">
              <a:buBlip>
                <a:blip r:embed="rId2"/>
              </a:buBlip>
            </a:pP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積極提供學校彈性教育實驗場域，賦予辦學自由度，提升教育品質。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23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2293659" y="641854"/>
            <a:ext cx="8304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規劃試辦創新計畫時，請特別注意</a:t>
            </a:r>
            <a:r>
              <a:rPr lang="en-US" altLang="zh-TW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2771" y="1502225"/>
            <a:ext cx="555171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促進教育發展，擴大服務內容、提升教育品質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人員移動、校地活化、知識轉移、資金流通</a:t>
            </a: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校內要有明確分工，並可尋覓校外合作夥伴</a:t>
            </a:r>
          </a:p>
          <a:p>
            <a:pPr marL="533400" indent="-533400">
              <a:spcBef>
                <a:spcPts val="1200"/>
              </a:spcBef>
              <a:buBlip>
                <a:blip r:embed="rId2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建立鼓勵系所或師生倡議創新計畫的環境</a:t>
            </a:r>
          </a:p>
        </p:txBody>
      </p:sp>
      <p:sp>
        <p:nvSpPr>
          <p:cNvPr id="5" name="矩形 4"/>
          <p:cNvSpPr/>
          <p:nvPr/>
        </p:nvSpPr>
        <p:spPr>
          <a:xfrm>
            <a:off x="6172201" y="1513425"/>
            <a:ext cx="534488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不是用收益來衡量，或以營利為目的</a:t>
            </a:r>
            <a:endParaRPr lang="en-US" altLang="zh-TW" sz="36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不是直接引進，或建置與學校切割的創新模式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不是天才的靈光一現，同時也要關照到師生</a:t>
            </a:r>
            <a:endParaRPr lang="en-US" altLang="zh-TW" sz="3600" b="1" dirty="0" smtClean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不是為提計畫而提，有些作法仍應循既有程序</a:t>
            </a:r>
          </a:p>
        </p:txBody>
      </p:sp>
    </p:spTree>
    <p:extLst>
      <p:ext uri="{BB962C8B-B14F-4D97-AF65-F5344CB8AC3E}">
        <p14:creationId xmlns:p14="http://schemas.microsoft.com/office/powerpoint/2010/main" val="10262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7617"/>
              </p:ext>
            </p:extLst>
          </p:nvPr>
        </p:nvGraphicFramePr>
        <p:xfrm>
          <a:off x="1149045" y="1676400"/>
          <a:ext cx="10069287" cy="446147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874267"/>
                <a:gridCol w="6195020"/>
              </a:tblGrid>
              <a:tr h="600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建議方向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常見疑問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017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衍生企業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經費可以從哪裡支用？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投資比率一定要＜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跟校辦企業有什麼區別？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6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產學實驗基地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進駐企業可以辦理公司登記？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1208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附屬機構或興辦事業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人員的移動？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兼職、給薪問題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資金的流通？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投入、盈餘問題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與一般產學合作案的區分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579635" y="669908"/>
            <a:ext cx="9208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創新計畫可以</a:t>
            </a: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→強化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29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24285"/>
              </p:ext>
            </p:extLst>
          </p:nvPr>
        </p:nvGraphicFramePr>
        <p:xfrm>
          <a:off x="1149045" y="1676400"/>
          <a:ext cx="10069287" cy="409280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874267"/>
                <a:gridCol w="6195020"/>
              </a:tblGrid>
              <a:tr h="600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建議方向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常見疑問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84306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境外辦學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能否招收陸生？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投入經費規定？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994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與外國大學合作在臺</a:t>
                      </a: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辦學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另有申請規定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是否影響國內學校招生？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是否可跟大陸高校合作？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1208088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擴大境外生內涵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優秀境外生留才彈性？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能否採遠距教學？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79635" y="669908"/>
            <a:ext cx="9208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創新計畫可以</a:t>
            </a: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→促進國際合作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78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82195"/>
              </p:ext>
            </p:extLst>
          </p:nvPr>
        </p:nvGraphicFramePr>
        <p:xfrm>
          <a:off x="1149045" y="1676400"/>
          <a:ext cx="10069287" cy="370114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874267"/>
                <a:gridCol w="6195020"/>
              </a:tblGrid>
              <a:tr h="600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建議方向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常見疑問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97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參考國際教育趨勢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有哪些國際趨勢？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8164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規劃國際標竿學習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擇定的學校有限制嗎？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7946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進行區域資源合作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合作方式？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3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實踐特定教育理念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法令鬆綁問題？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79635" y="669908"/>
            <a:ext cx="9208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創新計畫可以</a:t>
            </a:r>
            <a:r>
              <a: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</a:t>
            </a: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→辦理教育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1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2243663" y="653143"/>
            <a:ext cx="8086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希望學校能夠特別聚焦在這三方面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0601" y="1524000"/>
            <a:ext cx="10515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Blip>
                <a:blip r:embed="rId2"/>
              </a:buBlip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如何強化產學合作，增加不同的校務經營型態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將服務對象由學生向外擴展至產業、社區甚或更多民眾，並因應調整校務經營型態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透過參與企業經營或引進校外資源合作，讓研究成果商品化，讓課程教學貼近實務，讓師生更易跨入社會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仍須謹守校務經營應與「教學」、「實習」、「實驗」、「研究」、「推廣」聯結的原則</a:t>
            </a:r>
          </a:p>
        </p:txBody>
      </p:sp>
    </p:spTree>
    <p:extLst>
      <p:ext uri="{BB962C8B-B14F-4D97-AF65-F5344CB8AC3E}">
        <p14:creationId xmlns:p14="http://schemas.microsoft.com/office/powerpoint/2010/main" val="29672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601" y="1524000"/>
            <a:ext cx="10515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Blip>
                <a:blip r:embed="rId2"/>
              </a:buBlip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如何促進國際合作，擴大招收境外生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創造更多誘因或特色，吸引不同類別的境外生；並在境外建立長期據點，引導教師移地授課、就近吸引學生、協助國內企業布局海外</a:t>
            </a: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設計發展不同的學習方案，讓境外生的來源更多元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358775">
              <a:spcBef>
                <a:spcPts val="1200"/>
              </a:spcBef>
              <a:buBlip>
                <a:blip r:embed="rId3"/>
              </a:buBlip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境外設點，可以經營、教學及課程模組等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know-how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的實質輸出合作，並可作價投資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243663" y="653143"/>
            <a:ext cx="8086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希望學校能夠特別聚焦在這三方面</a:t>
            </a:r>
            <a:endParaRPr lang="en-US" altLang="zh-TW" sz="40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60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00TGp_globalcity_light_an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00TGp_globalcity_light_ani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00TGp_globalcity_light_ani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globalcity_light_ani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globalcity_light_ani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1790</Words>
  <Application>Microsoft Office PowerPoint</Application>
  <PresentationFormat>寬螢幕</PresentationFormat>
  <Paragraphs>177</Paragraphs>
  <Slides>24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7" baseType="lpstr">
      <vt:lpstr>Gill Sans MT</vt:lpstr>
      <vt:lpstr>微軟正黑體</vt:lpstr>
      <vt:lpstr>新細明體</vt:lpstr>
      <vt:lpstr>標楷體</vt:lpstr>
      <vt:lpstr>Arial</vt:lpstr>
      <vt:lpstr>Calibri</vt:lpstr>
      <vt:lpstr>Calibri Light</vt:lpstr>
      <vt:lpstr>Comic Sans MS</vt:lpstr>
      <vt:lpstr>Times New Roman</vt:lpstr>
      <vt:lpstr>Wingdings</vt:lpstr>
      <vt:lpstr>Office 佈景主題</vt:lpstr>
      <vt:lpstr>400TGp_globalcity_light_ani</vt:lpstr>
      <vt:lpstr>Photo Editor 影像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moejsmpc</dc:creator>
  <cp:lastModifiedBy>moejsmpc</cp:lastModifiedBy>
  <cp:revision>61</cp:revision>
  <cp:lastPrinted>2015-05-14T09:47:23Z</cp:lastPrinted>
  <dcterms:created xsi:type="dcterms:W3CDTF">2015-05-13T06:23:34Z</dcterms:created>
  <dcterms:modified xsi:type="dcterms:W3CDTF">2015-05-15T01:42:50Z</dcterms:modified>
</cp:coreProperties>
</file>