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396" r:id="rId5"/>
    <p:sldId id="397" r:id="rId6"/>
    <p:sldId id="400" r:id="rId7"/>
    <p:sldId id="395" r:id="rId8"/>
    <p:sldId id="406" r:id="rId9"/>
    <p:sldId id="407" r:id="rId10"/>
    <p:sldId id="405" r:id="rId11"/>
    <p:sldId id="387" r:id="rId12"/>
    <p:sldId id="402" r:id="rId13"/>
    <p:sldId id="403" r:id="rId14"/>
    <p:sldId id="404" r:id="rId15"/>
    <p:sldId id="401" r:id="rId16"/>
    <p:sldId id="388" r:id="rId17"/>
    <p:sldId id="389" r:id="rId18"/>
    <p:sldId id="390" r:id="rId19"/>
    <p:sldId id="392" r:id="rId20"/>
    <p:sldId id="399" r:id="rId21"/>
    <p:sldId id="394" r:id="rId22"/>
    <p:sldId id="378" r:id="rId23"/>
    <p:sldId id="296" r:id="rId24"/>
    <p:sldId id="379" r:id="rId25"/>
    <p:sldId id="262" r:id="rId26"/>
    <p:sldId id="409" r:id="rId27"/>
    <p:sldId id="408" r:id="rId28"/>
    <p:sldId id="272" r:id="rId29"/>
    <p:sldId id="273" r:id="rId30"/>
    <p:sldId id="277" r:id="rId31"/>
    <p:sldId id="276" r:id="rId32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FAF"/>
    <a:srgbClr val="7AEB67"/>
    <a:srgbClr val="B7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CA4B7-556B-4580-A686-ADCD35111D6F}" type="doc">
      <dgm:prSet loTypeId="urn:microsoft.com/office/officeart/2005/8/layout/hList9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19986843-5D64-48AD-88C9-DB756AF46AE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rPr>
            <a:t>表冊</a:t>
          </a:r>
          <a:endParaRPr lang="zh-TW" altLang="en-US" dirty="0"/>
        </a:p>
      </dgm:t>
    </dgm:pt>
    <dgm:pt modelId="{4F8711D0-FEDC-4B63-B568-160676874A96}" type="parTrans" cxnId="{897C6CFE-3963-4DFA-8D01-4E2D05554662}">
      <dgm:prSet/>
      <dgm:spPr/>
      <dgm:t>
        <a:bodyPr/>
        <a:lstStyle/>
        <a:p>
          <a:endParaRPr lang="zh-TW" altLang="en-US"/>
        </a:p>
      </dgm:t>
    </dgm:pt>
    <dgm:pt modelId="{F4B3E600-DF43-42CA-9881-C2E29F47F39F}" type="sibTrans" cxnId="{897C6CFE-3963-4DFA-8D01-4E2D05554662}">
      <dgm:prSet/>
      <dgm:spPr/>
      <dgm:t>
        <a:bodyPr/>
        <a:lstStyle/>
        <a:p>
          <a:endParaRPr lang="zh-TW" altLang="en-US"/>
        </a:p>
      </dgm:t>
    </dgm:pt>
    <dgm:pt modelId="{FE19250B-A15A-416F-A47D-5FB3F20270CF}">
      <dgm:prSet phldrT="[文字]" custT="1"/>
      <dgm:spPr/>
      <dgm:t>
        <a:bodyPr/>
        <a:lstStyle/>
        <a:p>
          <a:pPr>
            <a:lnSpc>
              <a:spcPts val="2200"/>
            </a:lnSpc>
          </a:pPr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  機</a:t>
          </a:r>
          <a:endParaRPr lang="en-US" altLang="zh-TW" sz="2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200"/>
            </a:lnSpc>
          </a:pPr>
          <a:r>
            <a: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5360</a:t>
          </a:r>
        </a:p>
        <a:p>
          <a:pPr>
            <a:lnSpc>
              <a:spcPts val="2200"/>
            </a:lnSpc>
          </a:pPr>
          <a:r>
            <a: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5362</a:t>
          </a:r>
          <a:endParaRPr lang="zh-TW" altLang="en-US" sz="2600" dirty="0"/>
        </a:p>
      </dgm:t>
    </dgm:pt>
    <dgm:pt modelId="{54A71ACF-24B2-4941-9198-2407C891B85E}" type="parTrans" cxnId="{9E9C025D-5346-4468-B919-B507AEF41E64}">
      <dgm:prSet/>
      <dgm:spPr/>
      <dgm:t>
        <a:bodyPr/>
        <a:lstStyle/>
        <a:p>
          <a:endParaRPr lang="zh-TW" altLang="en-US"/>
        </a:p>
      </dgm:t>
    </dgm:pt>
    <dgm:pt modelId="{15B9B12C-74F9-4258-A001-57AB83F51473}" type="sibTrans" cxnId="{9E9C025D-5346-4468-B919-B507AEF41E64}">
      <dgm:prSet/>
      <dgm:spPr/>
      <dgm:t>
        <a:bodyPr/>
        <a:lstStyle/>
        <a:p>
          <a:endParaRPr lang="zh-TW" altLang="en-US"/>
        </a:p>
      </dgm:t>
    </dgm:pt>
    <dgm:pt modelId="{38C39E8F-8A45-4F89-88B6-A1C6F154787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rPr>
            <a:t>系統</a:t>
          </a:r>
          <a:endParaRPr lang="zh-TW" altLang="en-US" dirty="0"/>
        </a:p>
      </dgm:t>
    </dgm:pt>
    <dgm:pt modelId="{ED5E5C5D-FF08-4B02-A7FD-DAB35CD1EBEF}" type="parTrans" cxnId="{74BA0597-1EBB-4B47-9A87-EB990ABDB3C0}">
      <dgm:prSet/>
      <dgm:spPr/>
      <dgm:t>
        <a:bodyPr/>
        <a:lstStyle/>
        <a:p>
          <a:endParaRPr lang="zh-TW" altLang="en-US"/>
        </a:p>
      </dgm:t>
    </dgm:pt>
    <dgm:pt modelId="{B6424172-945E-44FB-A19C-FBB3D55AA063}" type="sibTrans" cxnId="{74BA0597-1EBB-4B47-9A87-EB990ABDB3C0}">
      <dgm:prSet/>
      <dgm:spPr/>
      <dgm:t>
        <a:bodyPr/>
        <a:lstStyle/>
        <a:p>
          <a:endParaRPr lang="zh-TW" altLang="en-US"/>
        </a:p>
      </dgm:t>
    </dgm:pt>
    <dgm:pt modelId="{B7D63836-1406-4C2C-9CEC-B3929C382305}">
      <dgm:prSet phldrT="[文字]" custT="1"/>
      <dgm:spPr/>
      <dgm:t>
        <a:bodyPr/>
        <a:lstStyle/>
        <a:p>
          <a:pPr>
            <a:lnSpc>
              <a:spcPts val="2200"/>
            </a:lnSpc>
          </a:pPr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  機</a:t>
          </a:r>
          <a:endParaRPr lang="en-US" altLang="zh-TW" sz="2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200"/>
            </a:lnSpc>
          </a:pPr>
          <a:r>
            <a: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5361</a:t>
          </a:r>
        </a:p>
        <a:p>
          <a:pPr>
            <a:lnSpc>
              <a:spcPts val="2200"/>
            </a:lnSpc>
          </a:pPr>
          <a:r>
            <a: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5363</a:t>
          </a:r>
          <a:endParaRPr lang="zh-TW" altLang="en-US" sz="2600" dirty="0"/>
        </a:p>
      </dgm:t>
    </dgm:pt>
    <dgm:pt modelId="{A6869562-6E6F-438D-9C96-F1ECD0BD77D1}" type="parTrans" cxnId="{5110E587-2EB1-4FC6-B08A-51F3A5DB6A0A}">
      <dgm:prSet/>
      <dgm:spPr/>
      <dgm:t>
        <a:bodyPr/>
        <a:lstStyle/>
        <a:p>
          <a:endParaRPr lang="zh-TW" altLang="en-US"/>
        </a:p>
      </dgm:t>
    </dgm:pt>
    <dgm:pt modelId="{14D1292C-961C-4740-8AAA-DF9C2C22FDA1}" type="sibTrans" cxnId="{5110E587-2EB1-4FC6-B08A-51F3A5DB6A0A}">
      <dgm:prSet/>
      <dgm:spPr/>
      <dgm:t>
        <a:bodyPr/>
        <a:lstStyle/>
        <a:p>
          <a:endParaRPr lang="zh-TW" altLang="en-US"/>
        </a:p>
      </dgm:t>
    </dgm:pt>
    <dgm:pt modelId="{E8AA9E5C-2018-477D-8ABC-C0B7599D2EE8}" type="pres">
      <dgm:prSet presAssocID="{8BDCA4B7-556B-4580-A686-ADCD35111D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5D0857F-4B78-4EFF-B5CD-095DF4B4AFD3}" type="pres">
      <dgm:prSet presAssocID="{19986843-5D64-48AD-88C9-DB756AF46AED}" presName="posSpace" presStyleCnt="0"/>
      <dgm:spPr/>
      <dgm:t>
        <a:bodyPr/>
        <a:lstStyle/>
        <a:p>
          <a:endParaRPr lang="zh-TW" altLang="en-US"/>
        </a:p>
      </dgm:t>
    </dgm:pt>
    <dgm:pt modelId="{F49D1672-DAE6-411C-9004-3B957AFFE07D}" type="pres">
      <dgm:prSet presAssocID="{19986843-5D64-48AD-88C9-DB756AF46AED}" presName="vertFlow" presStyleCnt="0"/>
      <dgm:spPr/>
      <dgm:t>
        <a:bodyPr/>
        <a:lstStyle/>
        <a:p>
          <a:endParaRPr lang="zh-TW" altLang="en-US"/>
        </a:p>
      </dgm:t>
    </dgm:pt>
    <dgm:pt modelId="{E3030332-D45C-40D4-AF2E-21BACE04AC28}" type="pres">
      <dgm:prSet presAssocID="{19986843-5D64-48AD-88C9-DB756AF46AED}" presName="topSpace" presStyleCnt="0"/>
      <dgm:spPr/>
      <dgm:t>
        <a:bodyPr/>
        <a:lstStyle/>
        <a:p>
          <a:endParaRPr lang="zh-TW" altLang="en-US"/>
        </a:p>
      </dgm:t>
    </dgm:pt>
    <dgm:pt modelId="{392C974A-71F7-4F04-AC77-8E2890B28994}" type="pres">
      <dgm:prSet presAssocID="{19986843-5D64-48AD-88C9-DB756AF46AED}" presName="firstComp" presStyleCnt="0"/>
      <dgm:spPr/>
      <dgm:t>
        <a:bodyPr/>
        <a:lstStyle/>
        <a:p>
          <a:endParaRPr lang="zh-TW" altLang="en-US"/>
        </a:p>
      </dgm:t>
    </dgm:pt>
    <dgm:pt modelId="{876D27CF-9866-4F90-BC8B-B8D913939D74}" type="pres">
      <dgm:prSet presAssocID="{19986843-5D64-48AD-88C9-DB756AF46AED}" presName="firstChild" presStyleLbl="bgAccFollowNode1" presStyleIdx="0" presStyleCnt="2" custScaleY="104889" custLinFactNeighborX="4944" custLinFactNeighborY="10105"/>
      <dgm:spPr/>
      <dgm:t>
        <a:bodyPr/>
        <a:lstStyle/>
        <a:p>
          <a:endParaRPr lang="zh-TW" altLang="en-US"/>
        </a:p>
      </dgm:t>
    </dgm:pt>
    <dgm:pt modelId="{980A0D82-1A2B-4C63-B551-C1D5A2441058}" type="pres">
      <dgm:prSet presAssocID="{19986843-5D64-48AD-88C9-DB756AF46AE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4A210-4084-4A16-BB24-D397887CB771}" type="pres">
      <dgm:prSet presAssocID="{19986843-5D64-48AD-88C9-DB756AF46AED}" presName="negSpace" presStyleCnt="0"/>
      <dgm:spPr/>
      <dgm:t>
        <a:bodyPr/>
        <a:lstStyle/>
        <a:p>
          <a:endParaRPr lang="zh-TW" altLang="en-US"/>
        </a:p>
      </dgm:t>
    </dgm:pt>
    <dgm:pt modelId="{370FDB31-593F-4EFE-B45C-E23BD12BBB10}" type="pres">
      <dgm:prSet presAssocID="{19986843-5D64-48AD-88C9-DB756AF46AED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024D9C5F-183C-40E8-9F99-6C1FC6335217}" type="pres">
      <dgm:prSet presAssocID="{F4B3E600-DF43-42CA-9881-C2E29F47F39F}" presName="transSpace" presStyleCnt="0"/>
      <dgm:spPr/>
      <dgm:t>
        <a:bodyPr/>
        <a:lstStyle/>
        <a:p>
          <a:endParaRPr lang="zh-TW" altLang="en-US"/>
        </a:p>
      </dgm:t>
    </dgm:pt>
    <dgm:pt modelId="{5E43638C-5C7F-4ED9-ABA5-8328F53414FD}" type="pres">
      <dgm:prSet presAssocID="{38C39E8F-8A45-4F89-88B6-A1C6F1547872}" presName="posSpace" presStyleCnt="0"/>
      <dgm:spPr/>
      <dgm:t>
        <a:bodyPr/>
        <a:lstStyle/>
        <a:p>
          <a:endParaRPr lang="zh-TW" altLang="en-US"/>
        </a:p>
      </dgm:t>
    </dgm:pt>
    <dgm:pt modelId="{DC33E081-150E-46B4-A041-BEAD4ED183A7}" type="pres">
      <dgm:prSet presAssocID="{38C39E8F-8A45-4F89-88B6-A1C6F1547872}" presName="vertFlow" presStyleCnt="0"/>
      <dgm:spPr/>
      <dgm:t>
        <a:bodyPr/>
        <a:lstStyle/>
        <a:p>
          <a:endParaRPr lang="zh-TW" altLang="en-US"/>
        </a:p>
      </dgm:t>
    </dgm:pt>
    <dgm:pt modelId="{553A1131-FA90-45E6-A793-07DED13EB213}" type="pres">
      <dgm:prSet presAssocID="{38C39E8F-8A45-4F89-88B6-A1C6F1547872}" presName="topSpace" presStyleCnt="0"/>
      <dgm:spPr/>
      <dgm:t>
        <a:bodyPr/>
        <a:lstStyle/>
        <a:p>
          <a:endParaRPr lang="zh-TW" altLang="en-US"/>
        </a:p>
      </dgm:t>
    </dgm:pt>
    <dgm:pt modelId="{D72D3958-F5EF-4850-B0A1-EB9CD9DA71C6}" type="pres">
      <dgm:prSet presAssocID="{38C39E8F-8A45-4F89-88B6-A1C6F1547872}" presName="firstComp" presStyleCnt="0"/>
      <dgm:spPr/>
      <dgm:t>
        <a:bodyPr/>
        <a:lstStyle/>
        <a:p>
          <a:endParaRPr lang="zh-TW" altLang="en-US"/>
        </a:p>
      </dgm:t>
    </dgm:pt>
    <dgm:pt modelId="{D18D2105-BB5E-4E79-8F80-129498A32D29}" type="pres">
      <dgm:prSet presAssocID="{38C39E8F-8A45-4F89-88B6-A1C6F1547872}" presName="firstChild" presStyleLbl="bgAccFollowNode1" presStyleIdx="1" presStyleCnt="2" custScaleY="106237" custLinFactNeighborX="2059" custLinFactNeighborY="4717"/>
      <dgm:spPr/>
      <dgm:t>
        <a:bodyPr/>
        <a:lstStyle/>
        <a:p>
          <a:endParaRPr lang="zh-TW" altLang="en-US"/>
        </a:p>
      </dgm:t>
    </dgm:pt>
    <dgm:pt modelId="{D60F5D93-74A9-4051-8AA1-308857A3323F}" type="pres">
      <dgm:prSet presAssocID="{38C39E8F-8A45-4F89-88B6-A1C6F154787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5C16C9-B602-4C72-8CF7-7B6F69100C75}" type="pres">
      <dgm:prSet presAssocID="{38C39E8F-8A45-4F89-88B6-A1C6F1547872}" presName="negSpace" presStyleCnt="0"/>
      <dgm:spPr/>
      <dgm:t>
        <a:bodyPr/>
        <a:lstStyle/>
        <a:p>
          <a:endParaRPr lang="zh-TW" altLang="en-US"/>
        </a:p>
      </dgm:t>
    </dgm:pt>
    <dgm:pt modelId="{CD0132C7-07F4-4AF5-BCC5-8CDF93EE011E}" type="pres">
      <dgm:prSet presAssocID="{38C39E8F-8A45-4F89-88B6-A1C6F1547872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74BA0597-1EBB-4B47-9A87-EB990ABDB3C0}" srcId="{8BDCA4B7-556B-4580-A686-ADCD35111D6F}" destId="{38C39E8F-8A45-4F89-88B6-A1C6F1547872}" srcOrd="1" destOrd="0" parTransId="{ED5E5C5D-FF08-4B02-A7FD-DAB35CD1EBEF}" sibTransId="{B6424172-945E-44FB-A19C-FBB3D55AA063}"/>
    <dgm:cxn modelId="{9E9C025D-5346-4468-B919-B507AEF41E64}" srcId="{19986843-5D64-48AD-88C9-DB756AF46AED}" destId="{FE19250B-A15A-416F-A47D-5FB3F20270CF}" srcOrd="0" destOrd="0" parTransId="{54A71ACF-24B2-4941-9198-2407C891B85E}" sibTransId="{15B9B12C-74F9-4258-A001-57AB83F51473}"/>
    <dgm:cxn modelId="{86FC3D42-5C62-4C72-BE53-E596E22C7FB0}" type="presOf" srcId="{38C39E8F-8A45-4F89-88B6-A1C6F1547872}" destId="{CD0132C7-07F4-4AF5-BCC5-8CDF93EE011E}" srcOrd="0" destOrd="0" presId="urn:microsoft.com/office/officeart/2005/8/layout/hList9"/>
    <dgm:cxn modelId="{A57F82BD-5341-48AE-B1B1-F50D514F1F9C}" type="presOf" srcId="{8BDCA4B7-556B-4580-A686-ADCD35111D6F}" destId="{E8AA9E5C-2018-477D-8ABC-C0B7599D2EE8}" srcOrd="0" destOrd="0" presId="urn:microsoft.com/office/officeart/2005/8/layout/hList9"/>
    <dgm:cxn modelId="{34CE96AA-DE11-440E-8451-13C6A61271B0}" type="presOf" srcId="{B7D63836-1406-4C2C-9CEC-B3929C382305}" destId="{D18D2105-BB5E-4E79-8F80-129498A32D29}" srcOrd="0" destOrd="0" presId="urn:microsoft.com/office/officeart/2005/8/layout/hList9"/>
    <dgm:cxn modelId="{0D1C20D4-C658-4076-BF5C-E695A3CD7A6D}" type="presOf" srcId="{FE19250B-A15A-416F-A47D-5FB3F20270CF}" destId="{980A0D82-1A2B-4C63-B551-C1D5A2441058}" srcOrd="1" destOrd="0" presId="urn:microsoft.com/office/officeart/2005/8/layout/hList9"/>
    <dgm:cxn modelId="{5066FD23-55EC-4CE7-AFCF-277739449834}" type="presOf" srcId="{19986843-5D64-48AD-88C9-DB756AF46AED}" destId="{370FDB31-593F-4EFE-B45C-E23BD12BBB10}" srcOrd="0" destOrd="0" presId="urn:microsoft.com/office/officeart/2005/8/layout/hList9"/>
    <dgm:cxn modelId="{C4151ABE-9EA3-42E2-9EDC-2855222E3D3D}" type="presOf" srcId="{FE19250B-A15A-416F-A47D-5FB3F20270CF}" destId="{876D27CF-9866-4F90-BC8B-B8D913939D74}" srcOrd="0" destOrd="0" presId="urn:microsoft.com/office/officeart/2005/8/layout/hList9"/>
    <dgm:cxn modelId="{1973E7C4-F804-41AA-A21B-459CD734D55B}" type="presOf" srcId="{B7D63836-1406-4C2C-9CEC-B3929C382305}" destId="{D60F5D93-74A9-4051-8AA1-308857A3323F}" srcOrd="1" destOrd="0" presId="urn:microsoft.com/office/officeart/2005/8/layout/hList9"/>
    <dgm:cxn modelId="{5110E587-2EB1-4FC6-B08A-51F3A5DB6A0A}" srcId="{38C39E8F-8A45-4F89-88B6-A1C6F1547872}" destId="{B7D63836-1406-4C2C-9CEC-B3929C382305}" srcOrd="0" destOrd="0" parTransId="{A6869562-6E6F-438D-9C96-F1ECD0BD77D1}" sibTransId="{14D1292C-961C-4740-8AAA-DF9C2C22FDA1}"/>
    <dgm:cxn modelId="{897C6CFE-3963-4DFA-8D01-4E2D05554662}" srcId="{8BDCA4B7-556B-4580-A686-ADCD35111D6F}" destId="{19986843-5D64-48AD-88C9-DB756AF46AED}" srcOrd="0" destOrd="0" parTransId="{4F8711D0-FEDC-4B63-B568-160676874A96}" sibTransId="{F4B3E600-DF43-42CA-9881-C2E29F47F39F}"/>
    <dgm:cxn modelId="{9B71F87C-37AB-482E-A7A6-20D645E1B220}" type="presParOf" srcId="{E8AA9E5C-2018-477D-8ABC-C0B7599D2EE8}" destId="{85D0857F-4B78-4EFF-B5CD-095DF4B4AFD3}" srcOrd="0" destOrd="0" presId="urn:microsoft.com/office/officeart/2005/8/layout/hList9"/>
    <dgm:cxn modelId="{692A7806-D516-4CEF-A35B-A5136C202A79}" type="presParOf" srcId="{E8AA9E5C-2018-477D-8ABC-C0B7599D2EE8}" destId="{F49D1672-DAE6-411C-9004-3B957AFFE07D}" srcOrd="1" destOrd="0" presId="urn:microsoft.com/office/officeart/2005/8/layout/hList9"/>
    <dgm:cxn modelId="{6323873A-AE96-440B-AF9A-0D3127720ECA}" type="presParOf" srcId="{F49D1672-DAE6-411C-9004-3B957AFFE07D}" destId="{E3030332-D45C-40D4-AF2E-21BACE04AC28}" srcOrd="0" destOrd="0" presId="urn:microsoft.com/office/officeart/2005/8/layout/hList9"/>
    <dgm:cxn modelId="{2FE156A2-98F1-4577-8466-AAC85B7C9262}" type="presParOf" srcId="{F49D1672-DAE6-411C-9004-3B957AFFE07D}" destId="{392C974A-71F7-4F04-AC77-8E2890B28994}" srcOrd="1" destOrd="0" presId="urn:microsoft.com/office/officeart/2005/8/layout/hList9"/>
    <dgm:cxn modelId="{66B94C9D-17B4-406A-B099-56F27FA972DF}" type="presParOf" srcId="{392C974A-71F7-4F04-AC77-8E2890B28994}" destId="{876D27CF-9866-4F90-BC8B-B8D913939D74}" srcOrd="0" destOrd="0" presId="urn:microsoft.com/office/officeart/2005/8/layout/hList9"/>
    <dgm:cxn modelId="{268B9392-AE84-47DA-8D08-F0D782F57588}" type="presParOf" srcId="{392C974A-71F7-4F04-AC77-8E2890B28994}" destId="{980A0D82-1A2B-4C63-B551-C1D5A2441058}" srcOrd="1" destOrd="0" presId="urn:microsoft.com/office/officeart/2005/8/layout/hList9"/>
    <dgm:cxn modelId="{DAEFF8A8-0C31-4E6F-9C1B-C5C1D50E9497}" type="presParOf" srcId="{E8AA9E5C-2018-477D-8ABC-C0B7599D2EE8}" destId="{42C4A210-4084-4A16-BB24-D397887CB771}" srcOrd="2" destOrd="0" presId="urn:microsoft.com/office/officeart/2005/8/layout/hList9"/>
    <dgm:cxn modelId="{EF4EC43A-CB97-4213-8EA8-02F1BF0FA0CB}" type="presParOf" srcId="{E8AA9E5C-2018-477D-8ABC-C0B7599D2EE8}" destId="{370FDB31-593F-4EFE-B45C-E23BD12BBB10}" srcOrd="3" destOrd="0" presId="urn:microsoft.com/office/officeart/2005/8/layout/hList9"/>
    <dgm:cxn modelId="{12122C74-B6B9-4A91-9869-6E617BB6E4FA}" type="presParOf" srcId="{E8AA9E5C-2018-477D-8ABC-C0B7599D2EE8}" destId="{024D9C5F-183C-40E8-9F99-6C1FC6335217}" srcOrd="4" destOrd="0" presId="urn:microsoft.com/office/officeart/2005/8/layout/hList9"/>
    <dgm:cxn modelId="{D0EC05E2-F940-47BC-9581-AB946F303A33}" type="presParOf" srcId="{E8AA9E5C-2018-477D-8ABC-C0B7599D2EE8}" destId="{5E43638C-5C7F-4ED9-ABA5-8328F53414FD}" srcOrd="5" destOrd="0" presId="urn:microsoft.com/office/officeart/2005/8/layout/hList9"/>
    <dgm:cxn modelId="{267A85A1-49E3-444A-806B-C2E6711BDA73}" type="presParOf" srcId="{E8AA9E5C-2018-477D-8ABC-C0B7599D2EE8}" destId="{DC33E081-150E-46B4-A041-BEAD4ED183A7}" srcOrd="6" destOrd="0" presId="urn:microsoft.com/office/officeart/2005/8/layout/hList9"/>
    <dgm:cxn modelId="{FF97AE2C-7CA0-4375-BBD3-F627201F8F1A}" type="presParOf" srcId="{DC33E081-150E-46B4-A041-BEAD4ED183A7}" destId="{553A1131-FA90-45E6-A793-07DED13EB213}" srcOrd="0" destOrd="0" presId="urn:microsoft.com/office/officeart/2005/8/layout/hList9"/>
    <dgm:cxn modelId="{402FEB6B-535E-414C-B14C-B8A76529E684}" type="presParOf" srcId="{DC33E081-150E-46B4-A041-BEAD4ED183A7}" destId="{D72D3958-F5EF-4850-B0A1-EB9CD9DA71C6}" srcOrd="1" destOrd="0" presId="urn:microsoft.com/office/officeart/2005/8/layout/hList9"/>
    <dgm:cxn modelId="{6ED08215-53AB-456B-BB42-B25C45DA9DBC}" type="presParOf" srcId="{D72D3958-F5EF-4850-B0A1-EB9CD9DA71C6}" destId="{D18D2105-BB5E-4E79-8F80-129498A32D29}" srcOrd="0" destOrd="0" presId="urn:microsoft.com/office/officeart/2005/8/layout/hList9"/>
    <dgm:cxn modelId="{54481B2C-F62B-4EDF-91EC-F0AC86FCE700}" type="presParOf" srcId="{D72D3958-F5EF-4850-B0A1-EB9CD9DA71C6}" destId="{D60F5D93-74A9-4051-8AA1-308857A3323F}" srcOrd="1" destOrd="0" presId="urn:microsoft.com/office/officeart/2005/8/layout/hList9"/>
    <dgm:cxn modelId="{069EE1B0-78A6-4F8C-A87F-C6CBFEFEA62A}" type="presParOf" srcId="{E8AA9E5C-2018-477D-8ABC-C0B7599D2EE8}" destId="{075C16C9-B602-4C72-8CF7-7B6F69100C75}" srcOrd="7" destOrd="0" presId="urn:microsoft.com/office/officeart/2005/8/layout/hList9"/>
    <dgm:cxn modelId="{2B7047BF-E693-45AD-91C2-DCE72FEA54A9}" type="presParOf" srcId="{E8AA9E5C-2018-477D-8ABC-C0B7599D2EE8}" destId="{CD0132C7-07F4-4AF5-BCC5-8CDF93EE011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8CDAC-87EE-4840-A3E7-8EA4C94C612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71B9D4BA-2358-41A5-966B-2A64A30A77CF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表冊  </a:t>
          </a:r>
          <a:r>
            <a:rPr kumimoji="0" lang="en-US" altLang="zh-TW" sz="3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tvedb@yuntech.edu.tw</a:t>
          </a:r>
          <a:endParaRPr lang="zh-TW" altLang="en-US" sz="3200" u="sng" dirty="0"/>
        </a:p>
      </dgm:t>
    </dgm:pt>
    <dgm:pt modelId="{ECDBBCFE-CC83-41EB-8800-9A90C62E2FEB}" type="parTrans" cxnId="{1D699FD1-3009-4B02-852D-6316D7809669}">
      <dgm:prSet/>
      <dgm:spPr/>
      <dgm:t>
        <a:bodyPr/>
        <a:lstStyle/>
        <a:p>
          <a:endParaRPr lang="zh-TW" altLang="en-US"/>
        </a:p>
      </dgm:t>
    </dgm:pt>
    <dgm:pt modelId="{5B896464-1412-4ECC-843D-28BD78B916F4}" type="sibTrans" cxnId="{1D699FD1-3009-4B02-852D-6316D7809669}">
      <dgm:prSet/>
      <dgm:spPr/>
      <dgm:t>
        <a:bodyPr/>
        <a:lstStyle/>
        <a:p>
          <a:endParaRPr lang="zh-TW" altLang="en-US"/>
        </a:p>
      </dgm:t>
    </dgm:pt>
    <dgm:pt modelId="{6E24384F-01FB-4B7F-8768-502BA79AA0A9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系統   </a:t>
          </a:r>
          <a:r>
            <a:rPr kumimoji="0" lang="en-US" altLang="zh-TW" sz="3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tvedb3@yuntech.edu.tw</a:t>
          </a:r>
          <a:endParaRPr lang="zh-TW" altLang="en-US" sz="3200" u="sng" dirty="0"/>
        </a:p>
      </dgm:t>
    </dgm:pt>
    <dgm:pt modelId="{50766DE9-377F-4F37-B3CE-5F13B35E8ADE}" type="parTrans" cxnId="{F9E78717-0141-4894-A9A7-B01F44722692}">
      <dgm:prSet/>
      <dgm:spPr/>
      <dgm:t>
        <a:bodyPr/>
        <a:lstStyle/>
        <a:p>
          <a:endParaRPr lang="zh-TW" altLang="en-US"/>
        </a:p>
      </dgm:t>
    </dgm:pt>
    <dgm:pt modelId="{5FD3853F-FE46-4D56-A8E8-7B236B1FFB13}" type="sibTrans" cxnId="{F9E78717-0141-4894-A9A7-B01F44722692}">
      <dgm:prSet/>
      <dgm:spPr/>
      <dgm:t>
        <a:bodyPr/>
        <a:lstStyle/>
        <a:p>
          <a:endParaRPr lang="zh-TW" altLang="en-US"/>
        </a:p>
      </dgm:t>
    </dgm:pt>
    <dgm:pt modelId="{8D8747F6-05B5-4B7C-ACAB-80AAE675F231}" type="pres">
      <dgm:prSet presAssocID="{5FB8CDAC-87EE-4840-A3E7-8EA4C94C6121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8241D77-23E0-48E9-B703-6F1F8756EC53}" type="pres">
      <dgm:prSet presAssocID="{71B9D4BA-2358-41A5-966B-2A64A30A77CF}" presName="noChildren" presStyleCnt="0"/>
      <dgm:spPr/>
      <dgm:t>
        <a:bodyPr/>
        <a:lstStyle/>
        <a:p>
          <a:endParaRPr lang="zh-TW" altLang="en-US"/>
        </a:p>
      </dgm:t>
    </dgm:pt>
    <dgm:pt modelId="{535F3CC0-64CD-4C4F-BF2E-DEB0738F2A56}" type="pres">
      <dgm:prSet presAssocID="{71B9D4BA-2358-41A5-966B-2A64A30A77CF}" presName="gap" presStyleCnt="0"/>
      <dgm:spPr/>
      <dgm:t>
        <a:bodyPr/>
        <a:lstStyle/>
        <a:p>
          <a:endParaRPr lang="zh-TW" altLang="en-US"/>
        </a:p>
      </dgm:t>
    </dgm:pt>
    <dgm:pt modelId="{4B1FDA1C-A850-4A89-854F-325C64A83831}" type="pres">
      <dgm:prSet presAssocID="{71B9D4BA-2358-41A5-966B-2A64A30A77CF}" presName="medCircle2" presStyleLbl="vennNode1" presStyleIdx="0" presStyleCnt="2" custLinFactNeighborX="14628" custLinFactNeighborY="23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A3439832-7850-4A45-BF70-63E0655E876C}" type="pres">
      <dgm:prSet presAssocID="{71B9D4BA-2358-41A5-966B-2A64A30A77CF}" presName="txLvlOnly1" presStyleLbl="revTx" presStyleIdx="0" presStyleCnt="2" custLinFactNeighborX="-3943" custLinFactNeighborY="0"/>
      <dgm:spPr/>
      <dgm:t>
        <a:bodyPr/>
        <a:lstStyle/>
        <a:p>
          <a:endParaRPr lang="zh-TW" altLang="en-US"/>
        </a:p>
      </dgm:t>
    </dgm:pt>
    <dgm:pt modelId="{72E223EE-5B41-4F7E-A522-89AF7231848F}" type="pres">
      <dgm:prSet presAssocID="{6E24384F-01FB-4B7F-8768-502BA79AA0A9}" presName="noChildren" presStyleCnt="0"/>
      <dgm:spPr/>
      <dgm:t>
        <a:bodyPr/>
        <a:lstStyle/>
        <a:p>
          <a:endParaRPr lang="zh-TW" altLang="en-US"/>
        </a:p>
      </dgm:t>
    </dgm:pt>
    <dgm:pt modelId="{596A0702-AF6F-4DB2-A230-93FB1908B865}" type="pres">
      <dgm:prSet presAssocID="{6E24384F-01FB-4B7F-8768-502BA79AA0A9}" presName="gap" presStyleCnt="0"/>
      <dgm:spPr/>
      <dgm:t>
        <a:bodyPr/>
        <a:lstStyle/>
        <a:p>
          <a:endParaRPr lang="zh-TW" altLang="en-US"/>
        </a:p>
      </dgm:t>
    </dgm:pt>
    <dgm:pt modelId="{65A83A2C-4FFF-4CDA-A8AB-D1583C620187}" type="pres">
      <dgm:prSet presAssocID="{6E24384F-01FB-4B7F-8768-502BA79AA0A9}" presName="medCircle2" presStyleLbl="vennNode1" presStyleIdx="1" presStyleCnt="2" custLinFactNeighborX="13165" custLinFactNeighborY="23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DF1A6A35-CF29-4BA7-8C3F-10C48D197480}" type="pres">
      <dgm:prSet presAssocID="{6E24384F-01FB-4B7F-8768-502BA79AA0A9}" presName="txLvlOnly1" presStyleLbl="revTx" presStyleIdx="1" presStyleCnt="2" custLinFactNeighborX="-5314" custLinFactNeighborY="0"/>
      <dgm:spPr/>
      <dgm:t>
        <a:bodyPr/>
        <a:lstStyle/>
        <a:p>
          <a:endParaRPr lang="zh-TW" altLang="en-US"/>
        </a:p>
      </dgm:t>
    </dgm:pt>
  </dgm:ptLst>
  <dgm:cxnLst>
    <dgm:cxn modelId="{1D699FD1-3009-4B02-852D-6316D7809669}" srcId="{5FB8CDAC-87EE-4840-A3E7-8EA4C94C6121}" destId="{71B9D4BA-2358-41A5-966B-2A64A30A77CF}" srcOrd="0" destOrd="0" parTransId="{ECDBBCFE-CC83-41EB-8800-9A90C62E2FEB}" sibTransId="{5B896464-1412-4ECC-843D-28BD78B916F4}"/>
    <dgm:cxn modelId="{F9E78717-0141-4894-A9A7-B01F44722692}" srcId="{5FB8CDAC-87EE-4840-A3E7-8EA4C94C6121}" destId="{6E24384F-01FB-4B7F-8768-502BA79AA0A9}" srcOrd="1" destOrd="0" parTransId="{50766DE9-377F-4F37-B3CE-5F13B35E8ADE}" sibTransId="{5FD3853F-FE46-4D56-A8E8-7B236B1FFB13}"/>
    <dgm:cxn modelId="{057F86A4-F2AD-46BB-AF34-7B14BD1B6198}" type="presOf" srcId="{71B9D4BA-2358-41A5-966B-2A64A30A77CF}" destId="{A3439832-7850-4A45-BF70-63E0655E876C}" srcOrd="0" destOrd="0" presId="urn:microsoft.com/office/officeart/2008/layout/VerticalCircleList"/>
    <dgm:cxn modelId="{4AE29CFA-74AE-4FE2-B84A-E5E9D90A6CB3}" type="presOf" srcId="{6E24384F-01FB-4B7F-8768-502BA79AA0A9}" destId="{DF1A6A35-CF29-4BA7-8C3F-10C48D197480}" srcOrd="0" destOrd="0" presId="urn:microsoft.com/office/officeart/2008/layout/VerticalCircleList"/>
    <dgm:cxn modelId="{CB1AF6E0-D235-49D5-B1E6-22589A59E77E}" type="presOf" srcId="{5FB8CDAC-87EE-4840-A3E7-8EA4C94C6121}" destId="{8D8747F6-05B5-4B7C-ACAB-80AAE675F231}" srcOrd="0" destOrd="0" presId="urn:microsoft.com/office/officeart/2008/layout/VerticalCircleList"/>
    <dgm:cxn modelId="{EF9533FA-95B9-4834-951D-E127E3BBF1EF}" type="presParOf" srcId="{8D8747F6-05B5-4B7C-ACAB-80AAE675F231}" destId="{F8241D77-23E0-48E9-B703-6F1F8756EC53}" srcOrd="0" destOrd="0" presId="urn:microsoft.com/office/officeart/2008/layout/VerticalCircleList"/>
    <dgm:cxn modelId="{3F40B079-8F61-4A72-B047-F21753540080}" type="presParOf" srcId="{F8241D77-23E0-48E9-B703-6F1F8756EC53}" destId="{535F3CC0-64CD-4C4F-BF2E-DEB0738F2A56}" srcOrd="0" destOrd="0" presId="urn:microsoft.com/office/officeart/2008/layout/VerticalCircleList"/>
    <dgm:cxn modelId="{8D39D3C1-E34E-4F9C-8A2B-C0B3961178E0}" type="presParOf" srcId="{F8241D77-23E0-48E9-B703-6F1F8756EC53}" destId="{4B1FDA1C-A850-4A89-854F-325C64A83831}" srcOrd="1" destOrd="0" presId="urn:microsoft.com/office/officeart/2008/layout/VerticalCircleList"/>
    <dgm:cxn modelId="{6EF3CC53-444A-48FA-913C-D0AD4FA72FBC}" type="presParOf" srcId="{F8241D77-23E0-48E9-B703-6F1F8756EC53}" destId="{A3439832-7850-4A45-BF70-63E0655E876C}" srcOrd="2" destOrd="0" presId="urn:microsoft.com/office/officeart/2008/layout/VerticalCircleList"/>
    <dgm:cxn modelId="{A6BD9F45-C6A6-4FEE-B8D4-73CA4747E91B}" type="presParOf" srcId="{8D8747F6-05B5-4B7C-ACAB-80AAE675F231}" destId="{72E223EE-5B41-4F7E-A522-89AF7231848F}" srcOrd="1" destOrd="0" presId="urn:microsoft.com/office/officeart/2008/layout/VerticalCircleList"/>
    <dgm:cxn modelId="{545D0CDB-04D2-4D64-8E21-0E96BC460810}" type="presParOf" srcId="{72E223EE-5B41-4F7E-A522-89AF7231848F}" destId="{596A0702-AF6F-4DB2-A230-93FB1908B865}" srcOrd="0" destOrd="0" presId="urn:microsoft.com/office/officeart/2008/layout/VerticalCircleList"/>
    <dgm:cxn modelId="{DD6ECBA6-AFDE-4B82-BA60-413CE3F933D8}" type="presParOf" srcId="{72E223EE-5B41-4F7E-A522-89AF7231848F}" destId="{65A83A2C-4FFF-4CDA-A8AB-D1583C620187}" srcOrd="1" destOrd="0" presId="urn:microsoft.com/office/officeart/2008/layout/VerticalCircleList"/>
    <dgm:cxn modelId="{27443D4E-7B24-43D0-9451-70D68C081193}" type="presParOf" srcId="{72E223EE-5B41-4F7E-A522-89AF7231848F}" destId="{DF1A6A35-CF29-4BA7-8C3F-10C48D19748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D27CF-9866-4F90-BC8B-B8D913939D74}">
      <dsp:nvSpPr>
        <dsp:cNvPr id="0" name=""/>
        <dsp:cNvSpPr/>
      </dsp:nvSpPr>
      <dsp:spPr>
        <a:xfrm>
          <a:off x="1259354" y="1466441"/>
          <a:ext cx="2158652" cy="15102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  機</a:t>
          </a:r>
          <a:endParaRPr lang="en-US" altLang="zh-TW" sz="2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5360</a:t>
          </a:r>
        </a:p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5362</a:t>
          </a:r>
          <a:endParaRPr lang="zh-TW" altLang="en-US" sz="2600" kern="1200" dirty="0"/>
        </a:p>
      </dsp:txBody>
      <dsp:txXfrm>
        <a:off x="1604739" y="1466441"/>
        <a:ext cx="1813268" cy="1510213"/>
      </dsp:txXfrm>
    </dsp:sp>
    <dsp:sp modelId="{370FDB31-593F-4EFE-B45C-E23BD12BBB10}">
      <dsp:nvSpPr>
        <dsp:cNvPr id="0" name=""/>
        <dsp:cNvSpPr/>
      </dsp:nvSpPr>
      <dsp:spPr>
        <a:xfrm>
          <a:off x="1349" y="745306"/>
          <a:ext cx="1439101" cy="14391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rPr>
            <a:t>表冊</a:t>
          </a:r>
          <a:endParaRPr lang="zh-TW" altLang="en-US" sz="4000" kern="1200" dirty="0"/>
        </a:p>
      </dsp:txBody>
      <dsp:txXfrm>
        <a:off x="212100" y="956057"/>
        <a:ext cx="1017599" cy="1017599"/>
      </dsp:txXfrm>
    </dsp:sp>
    <dsp:sp modelId="{D18D2105-BB5E-4E79-8F80-129498A32D29}">
      <dsp:nvSpPr>
        <dsp:cNvPr id="0" name=""/>
        <dsp:cNvSpPr/>
      </dsp:nvSpPr>
      <dsp:spPr>
        <a:xfrm>
          <a:off x="4751734" y="1388863"/>
          <a:ext cx="2158652" cy="152962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  機</a:t>
          </a:r>
          <a:endParaRPr lang="en-US" altLang="zh-TW" sz="2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5361</a:t>
          </a:r>
        </a:p>
        <a:p>
          <a:pPr lvl="0" algn="l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5363</a:t>
          </a:r>
          <a:endParaRPr lang="zh-TW" altLang="en-US" sz="2600" kern="1200" dirty="0"/>
        </a:p>
      </dsp:txBody>
      <dsp:txXfrm>
        <a:off x="5097118" y="1388863"/>
        <a:ext cx="1813268" cy="1529622"/>
      </dsp:txXfrm>
    </dsp:sp>
    <dsp:sp modelId="{CD0132C7-07F4-4AF5-BCC5-8CDF93EE011E}">
      <dsp:nvSpPr>
        <dsp:cNvPr id="0" name=""/>
        <dsp:cNvSpPr/>
      </dsp:nvSpPr>
      <dsp:spPr>
        <a:xfrm>
          <a:off x="3599103" y="745306"/>
          <a:ext cx="1439101" cy="14391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rPr>
            <a:t>系統</a:t>
          </a:r>
          <a:endParaRPr lang="zh-TW" altLang="en-US" sz="4000" kern="1200" dirty="0"/>
        </a:p>
      </dsp:txBody>
      <dsp:txXfrm>
        <a:off x="3809854" y="956057"/>
        <a:ext cx="1017599" cy="1017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DA1C-A850-4A89-854F-325C64A83831}">
      <dsp:nvSpPr>
        <dsp:cNvPr id="0" name=""/>
        <dsp:cNvSpPr/>
      </dsp:nvSpPr>
      <dsp:spPr>
        <a:xfrm>
          <a:off x="531945" y="1576650"/>
          <a:ext cx="1302270" cy="130227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439832-7850-4A45-BF70-63E0655E876C}">
      <dsp:nvSpPr>
        <dsp:cNvPr id="0" name=""/>
        <dsp:cNvSpPr/>
      </dsp:nvSpPr>
      <dsp:spPr>
        <a:xfrm>
          <a:off x="718621" y="1573616"/>
          <a:ext cx="6948090" cy="130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表冊  </a:t>
          </a:r>
          <a:r>
            <a:rPr kumimoji="0" lang="en-US" altLang="zh-TW" sz="32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tvedb@yuntech.edu.tw</a:t>
          </a:r>
          <a:endParaRPr lang="zh-TW" altLang="en-US" sz="3200" u="sng" kern="1200" dirty="0"/>
        </a:p>
      </dsp:txBody>
      <dsp:txXfrm>
        <a:off x="718621" y="1573616"/>
        <a:ext cx="6948090" cy="1302270"/>
      </dsp:txXfrm>
    </dsp:sp>
    <dsp:sp modelId="{65A83A2C-4FFF-4CDA-A8AB-D1583C620187}">
      <dsp:nvSpPr>
        <dsp:cNvPr id="0" name=""/>
        <dsp:cNvSpPr/>
      </dsp:nvSpPr>
      <dsp:spPr>
        <a:xfrm>
          <a:off x="512892" y="2878921"/>
          <a:ext cx="1302270" cy="130227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1A6A35-CF29-4BA7-8C3F-10C48D197480}">
      <dsp:nvSpPr>
        <dsp:cNvPr id="0" name=""/>
        <dsp:cNvSpPr/>
      </dsp:nvSpPr>
      <dsp:spPr>
        <a:xfrm>
          <a:off x="623362" y="2875887"/>
          <a:ext cx="6948090" cy="130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系統   </a:t>
          </a:r>
          <a:r>
            <a:rPr kumimoji="0" lang="en-US" altLang="zh-TW" sz="32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tvedb3@yuntech.edu.tw</a:t>
          </a:r>
          <a:endParaRPr lang="zh-TW" altLang="en-US" sz="3200" u="sng" kern="1200" dirty="0"/>
        </a:p>
      </dsp:txBody>
      <dsp:txXfrm>
        <a:off x="623362" y="2875887"/>
        <a:ext cx="6948090" cy="130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34A5-CF70-4F86-8FA0-8A3DFC02B0CE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E73D6-643D-4852-8AAD-1922BF6B07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90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EDB8-12C0-4A9A-8892-40B8B61F8961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38A6-07A8-4952-ADAB-0F07443560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15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36373" y="806781"/>
            <a:ext cx="7392395" cy="3048644"/>
          </a:xfrm>
        </p:spPr>
        <p:txBody>
          <a:bodyPr anchor="ctr" anchorCtr="0">
            <a:normAutofit/>
          </a:bodyPr>
          <a:lstStyle>
            <a:lvl1pPr algn="ctr">
              <a:defRPr sz="5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36372" y="4211795"/>
            <a:ext cx="7360309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grpSp>
        <p:nvGrpSpPr>
          <p:cNvPr id="515" name="组合 36"/>
          <p:cNvGrpSpPr/>
          <p:nvPr/>
        </p:nvGrpSpPr>
        <p:grpSpPr>
          <a:xfrm>
            <a:off x="977725" y="1380055"/>
            <a:ext cx="2316083" cy="3120476"/>
            <a:chOff x="996950" y="2262188"/>
            <a:chExt cx="434975" cy="696913"/>
          </a:xfrm>
        </p:grpSpPr>
        <p:sp>
          <p:nvSpPr>
            <p:cNvPr id="961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6" name="组合 37"/>
          <p:cNvGrpSpPr/>
          <p:nvPr/>
        </p:nvGrpSpPr>
        <p:grpSpPr>
          <a:xfrm>
            <a:off x="320842" y="289528"/>
            <a:ext cx="3515530" cy="3741865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524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923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5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850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6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527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650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1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2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3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4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5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6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7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8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9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0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1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2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3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4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6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7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8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9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0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1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2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3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4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5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6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7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8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9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0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1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2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3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4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5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6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7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8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9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0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1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2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3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4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5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6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7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8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9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0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1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2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3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4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5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6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7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8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9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0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1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2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3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4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5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6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7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8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9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0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1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2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3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4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5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6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7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8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9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0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1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2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3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4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5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6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7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8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9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0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1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2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3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4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5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6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7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8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9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0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1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2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3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4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5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6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7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8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9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0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1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2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3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4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5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6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7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8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9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0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1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2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3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4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5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6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7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8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9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0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1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2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3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4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5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6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7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8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9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0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1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2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3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4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5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6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7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8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9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0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1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2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3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4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5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6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7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8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9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0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1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2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3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4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5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6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7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8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9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0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1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2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3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4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5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6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7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8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9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0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1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2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3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4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5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6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7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8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8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29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3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4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5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6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7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8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9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0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1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2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3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4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5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2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3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4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5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6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7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8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9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0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1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2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3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4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5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6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7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8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9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0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1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2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3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4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5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6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7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8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9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0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1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2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3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4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5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6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7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8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9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1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2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3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4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5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6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7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8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9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0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1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2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3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4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5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6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7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8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9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0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1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2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3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4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5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6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7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8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9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0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1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2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3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4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5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6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7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8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9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0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1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2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3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4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5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6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7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8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9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17" name="组合 38"/>
          <p:cNvGrpSpPr/>
          <p:nvPr/>
        </p:nvGrpSpPr>
        <p:grpSpPr>
          <a:xfrm>
            <a:off x="2113128" y="4479725"/>
            <a:ext cx="9332667" cy="1272156"/>
            <a:chOff x="1216025" y="2955926"/>
            <a:chExt cx="1971675" cy="215900"/>
          </a:xfrm>
        </p:grpSpPr>
        <p:sp>
          <p:nvSpPr>
            <p:cNvPr id="522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57150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57150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8" name="组合 39"/>
          <p:cNvGrpSpPr/>
          <p:nvPr/>
        </p:nvGrpSpPr>
        <p:grpSpPr>
          <a:xfrm>
            <a:off x="11094656" y="5308651"/>
            <a:ext cx="702278" cy="850319"/>
            <a:chOff x="3141663" y="3136901"/>
            <a:chExt cx="90488" cy="141288"/>
          </a:xfrm>
        </p:grpSpPr>
        <p:sp>
          <p:nvSpPr>
            <p:cNvPr id="519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6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090126" y="215684"/>
            <a:ext cx="7886700" cy="6667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圆角矩形 20"/>
          <p:cNvSpPr/>
          <p:nvPr userDrawn="1"/>
        </p:nvSpPr>
        <p:spPr>
          <a:xfrm>
            <a:off x="338162" y="215687"/>
            <a:ext cx="665729" cy="666776"/>
          </a:xfrm>
          <a:prstGeom prst="roundRect">
            <a:avLst>
              <a:gd name="adj" fmla="val 12258"/>
            </a:avLst>
          </a:prstGeom>
          <a:solidFill>
            <a:schemeClr val="bg2">
              <a:lumMod val="1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3"/>
          <p:cNvSpPr txBox="1"/>
          <p:nvPr userDrawn="1"/>
        </p:nvSpPr>
        <p:spPr>
          <a:xfrm>
            <a:off x="251927" y="333630"/>
            <a:ext cx="8382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Line 502"/>
          <p:cNvSpPr>
            <a:spLocks noChangeShapeType="1"/>
          </p:cNvSpPr>
          <p:nvPr/>
        </p:nvSpPr>
        <p:spPr bwMode="auto">
          <a:xfrm>
            <a:off x="11905861" y="1064731"/>
            <a:ext cx="0" cy="148249"/>
          </a:xfrm>
          <a:prstGeom prst="line">
            <a:avLst/>
          </a:prstGeom>
          <a:noFill/>
          <a:ln w="5715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03"/>
          <p:cNvSpPr/>
          <p:nvPr/>
        </p:nvSpPr>
        <p:spPr bwMode="auto">
          <a:xfrm>
            <a:off x="671026" y="882460"/>
            <a:ext cx="11234835" cy="182273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5715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06"/>
          <p:cNvSpPr/>
          <p:nvPr/>
        </p:nvSpPr>
        <p:spPr bwMode="auto">
          <a:xfrm>
            <a:off x="11878566" y="1343201"/>
            <a:ext cx="54583" cy="115580"/>
          </a:xfrm>
          <a:custGeom>
            <a:avLst/>
            <a:gdLst>
              <a:gd name="T0" fmla="*/ 10 w 10"/>
              <a:gd name="T1" fmla="*/ 7 h 28"/>
              <a:gd name="T2" fmla="*/ 10 w 10"/>
              <a:gd name="T3" fmla="*/ 21 h 28"/>
              <a:gd name="T4" fmla="*/ 0 w 10"/>
              <a:gd name="T5" fmla="*/ 21 h 28"/>
              <a:gd name="T6" fmla="*/ 0 w 10"/>
              <a:gd name="T7" fmla="*/ 7 h 28"/>
              <a:gd name="T8" fmla="*/ 10 w 10"/>
              <a:gd name="T9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8">
                <a:moveTo>
                  <a:pt x="10" y="7"/>
                </a:moveTo>
                <a:cubicBezTo>
                  <a:pt x="10" y="12"/>
                  <a:pt x="10" y="16"/>
                  <a:pt x="10" y="21"/>
                </a:cubicBezTo>
                <a:cubicBezTo>
                  <a:pt x="10" y="28"/>
                  <a:pt x="0" y="28"/>
                  <a:pt x="0" y="21"/>
                </a:cubicBezTo>
                <a:cubicBezTo>
                  <a:pt x="0" y="16"/>
                  <a:pt x="0" y="12"/>
                  <a:pt x="0" y="7"/>
                </a:cubicBezTo>
                <a:cubicBezTo>
                  <a:pt x="0" y="0"/>
                  <a:pt x="10" y="0"/>
                  <a:pt x="10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3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ACD9-F410-4E0C-AA39-2C3CA9F8E6F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734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ACD9-F410-4E0C-AA39-2C3CA9F8E6F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2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91327" y="1689097"/>
            <a:ext cx="9176084" cy="304864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技專校院校務資料庫</a:t>
            </a:r>
            <a:br>
              <a:rPr lang="zh-TW" altLang="en-US" sz="5400" b="1" dirty="0" smtClean="0"/>
            </a:br>
            <a:r>
              <a:rPr lang="en-US" altLang="zh-TW" sz="5400" b="1" dirty="0" smtClean="0"/>
              <a:t>110</a:t>
            </a:r>
            <a:r>
              <a:rPr lang="zh-TW" altLang="en-US" sz="5400" b="1" dirty="0" smtClean="0"/>
              <a:t>年</a:t>
            </a:r>
            <a:r>
              <a:rPr lang="en-US" altLang="zh-TW" sz="5400" b="1" dirty="0" smtClean="0"/>
              <a:t>10</a:t>
            </a:r>
            <a:r>
              <a:rPr lang="zh-TW" altLang="en-US" sz="5400" b="1" dirty="0" smtClean="0"/>
              <a:t>月份系統操作簡報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038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324" y="4631998"/>
            <a:ext cx="7049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表冊填報順序與匯入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表冊填報順序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6273578"/>
            <a:ext cx="12192000" cy="594765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" y="640667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基本原則：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先填總表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再填細項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2150" y="1470991"/>
            <a:ext cx="113067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1-2-1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1-2-2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1-19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1-20~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1-22-1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、*表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3-5-3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3-5-1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3-5-2</a:t>
            </a:r>
          </a:p>
        </p:txBody>
      </p:sp>
    </p:spTree>
    <p:extLst>
      <p:ext uri="{BB962C8B-B14F-4D97-AF65-F5344CB8AC3E}">
        <p14:creationId xmlns:p14="http://schemas.microsoft.com/office/powerpoint/2010/main" val="29528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表冊填報順序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6273578"/>
            <a:ext cx="12192000" cy="594765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" y="640667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基本原則：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先填總表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再填細項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2150" y="1470991"/>
            <a:ext cx="113067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</a:t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4-1-2~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4-1-4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4-10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系列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4-2-10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4-2-1~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4-2-8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4-4-2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4-2-13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6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表冊填報順序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6273578"/>
            <a:ext cx="12192000" cy="594765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" y="640667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基本原則：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先填總表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再填細項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2150" y="1470991"/>
            <a:ext cx="11306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4-7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4-7-2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4-7-3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4-7-4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系列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13-5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13-9</a:t>
            </a:r>
          </a:p>
        </p:txBody>
      </p:sp>
    </p:spTree>
    <p:extLst>
      <p:ext uri="{BB962C8B-B14F-4D97-AF65-F5344CB8AC3E}">
        <p14:creationId xmlns:p14="http://schemas.microsoft.com/office/powerpoint/2010/main" val="18688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表冊填報順序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6273578"/>
            <a:ext cx="12192000" cy="594765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" y="640667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基本原則：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先填總表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再填細項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2150" y="1470991"/>
            <a:ext cx="113067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報表系列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2-1-2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2-1-3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13-10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註冊率報表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2-1-3-1~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2-1-3-4</a:t>
            </a:r>
          </a:p>
        </p:txBody>
      </p:sp>
    </p:spTree>
    <p:extLst>
      <p:ext uri="{BB962C8B-B14F-4D97-AF65-F5344CB8AC3E}">
        <p14:creationId xmlns:p14="http://schemas.microsoft.com/office/powerpoint/2010/main" val="38096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1-1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匯入功能進入後，建議先至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匯入格式檔案及說明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5" y="1288385"/>
            <a:ext cx="7846677" cy="23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1-1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參考下載本表需利用的代碼檔。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1491267"/>
            <a:ext cx="7614458" cy="21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1-1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下載最新版空白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檔，如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空白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(107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前期資料檔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空白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(107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檔案格式匯入。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120756"/>
            <a:ext cx="6327198" cy="28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4-7-4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請先下載下方三個按鍵資料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空白檔案下載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系所學制代碼下載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國家代碼下載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199088"/>
            <a:ext cx="4667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4-7-4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系所學制代碼下載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系所類別、科系所代碼、學制代碼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所代碼一欄，全部為數字，若有左圖情形。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點選左上角有綠色角的欄位，會出現右圖。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點選黃色菱形符號，出現下拉選單。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轉換成數字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檔案匯入後就不會顯示系所代碼錯誤或期間設定問題等。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6" y="1094843"/>
            <a:ext cx="5424920" cy="2830806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 rotWithShape="1">
          <a:blip r:embed="rId3"/>
          <a:srcRect r="77065" b="47346"/>
          <a:stretch/>
        </p:blipFill>
        <p:spPr bwMode="auto">
          <a:xfrm>
            <a:off x="6530253" y="1094843"/>
            <a:ext cx="4500736" cy="283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1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2"/>
          <p:cNvSpPr txBox="1"/>
          <p:nvPr/>
        </p:nvSpPr>
        <p:spPr>
          <a:xfrm>
            <a:off x="0" y="277169"/>
            <a:ext cx="12191999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報告大綱</a:t>
            </a:r>
            <a:endParaRPr lang="en-US" altLang="zh-CN" sz="6600" b="1" dirty="0">
              <a:ln w="635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椭圆 50"/>
          <p:cNvSpPr/>
          <p:nvPr/>
        </p:nvSpPr>
        <p:spPr>
          <a:xfrm>
            <a:off x="4395178" y="1584085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椭圆 50"/>
          <p:cNvSpPr/>
          <p:nvPr/>
        </p:nvSpPr>
        <p:spPr>
          <a:xfrm>
            <a:off x="4395178" y="2430506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20" name="椭圆 50"/>
          <p:cNvSpPr/>
          <p:nvPr/>
        </p:nvSpPr>
        <p:spPr>
          <a:xfrm>
            <a:off x="4395178" y="4114768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椭圆 50"/>
          <p:cNvSpPr/>
          <p:nvPr/>
        </p:nvSpPr>
        <p:spPr>
          <a:xfrm>
            <a:off x="4395178" y="4958329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2054" y="158408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資料修正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232053" y="24276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帳號新制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32053" y="411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32053" y="58018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聯絡資訊</a:t>
            </a:r>
          </a:p>
        </p:txBody>
      </p:sp>
      <p:sp>
        <p:nvSpPr>
          <p:cNvPr id="11" name="椭圆 50"/>
          <p:cNvSpPr/>
          <p:nvPr/>
        </p:nvSpPr>
        <p:spPr>
          <a:xfrm>
            <a:off x="4395178" y="3271207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2053" y="327120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表冊填報順序與匯入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椭圆 50"/>
          <p:cNvSpPr/>
          <p:nvPr/>
        </p:nvSpPr>
        <p:spPr>
          <a:xfrm>
            <a:off x="4395178" y="5801890"/>
            <a:ext cx="709192" cy="666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CN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2053" y="495832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其他事項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4-7-4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309608"/>
            <a:ext cx="12192000" cy="2558736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" y="457025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空白表單內含參考代碼表，請依照相對應的代碼填寫匯入檔，並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於匯入前刪除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92" y="1229081"/>
            <a:ext cx="75533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匯入功能說明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表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4-7-4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4029894"/>
            <a:ext cx="12192000" cy="2838450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4029894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因為統一編號格式不一，全為數字、數字包含符號、數字包含文字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因此匯入時，請先將統一編號前，第一個字都加入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若匯入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筆皆須輸入。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6" y="1199088"/>
            <a:ext cx="4667250" cy="277177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831273" y="2726575"/>
            <a:ext cx="4089862" cy="49045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72" y="1070593"/>
            <a:ext cx="5871729" cy="29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324" y="4631998"/>
            <a:ext cx="7049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2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8457814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資料檢核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362793" y="1046256"/>
            <a:ext cx="646330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/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資料庫之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資料檢核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功能全年為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開放狀態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atinLnBrk="1"/>
            <a:r>
              <a:rPr lang="zh-TW" altLang="en-US" sz="2400" b="1" dirty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請學校於填表期時同步進行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資料檢核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atinLnBrk="1"/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atinLnBrk="1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統計處檢核報表</a:t>
            </a:r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，供學校檢核相關數據正確性。</a:t>
            </a:r>
            <a: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/>
            </a:r>
            <a:b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</a:br>
            <a:endParaRPr lang="zh-TW" altLang="en-US" sz="2400" b="1" dirty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9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" y="2048968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91" y="3023654"/>
            <a:ext cx="9410937" cy="345798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7988531" y="3978545"/>
            <a:ext cx="1993669" cy="64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" y="990599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8457814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資料檢核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362793" y="990599"/>
            <a:ext cx="898483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/>
            <a:r>
              <a:rPr lang="zh-TW" altLang="en-US" sz="28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請學校先完成總量科系所設定，再瀏覽註冊率報表</a:t>
            </a:r>
            <a:endParaRPr lang="en-US" altLang="zh-TW" sz="2800" b="1" dirty="0" smtClean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  <a:p>
            <a:pPr latinLnBrk="1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註冊率報表：報表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2-1-3-1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2-1-3-2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2-1-3-3</a:t>
            </a:r>
          </a:p>
          <a:p>
            <a:pPr latinLnBrk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月填表期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/>
            <a:r>
              <a:rPr lang="zh-TW" altLang="en-US" sz="28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系所管理 </a:t>
            </a:r>
            <a:r>
              <a:rPr lang="en-US" altLang="zh-TW" sz="28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&gt;</a:t>
            </a:r>
            <a:r>
              <a:rPr lang="zh-TW" altLang="en-US" sz="28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 總量科系所設定</a:t>
            </a:r>
            <a:endParaRPr lang="zh-TW" altLang="en-US" sz="2800" b="1" dirty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24</a:t>
            </a:fld>
            <a:endParaRPr lang="zh-TW" altLang="en-US" dirty="0"/>
          </a:p>
        </p:txBody>
      </p:sp>
      <p:pic>
        <p:nvPicPr>
          <p:cNvPr id="9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16" y="972142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645920" y="1741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37" y="4026755"/>
            <a:ext cx="6877050" cy="1619250"/>
          </a:xfrm>
          <a:prstGeom prst="rect">
            <a:avLst/>
          </a:prstGeom>
        </p:spPr>
      </p:pic>
      <p:pic>
        <p:nvPicPr>
          <p:cNvPr id="12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8" y="2689423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8396" y="4631998"/>
            <a:ext cx="2558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其他事項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62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8457814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其他事項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362793" y="1046256"/>
            <a:ext cx="97222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/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月填表期起，配合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表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開放填報特殊專班聘任之教師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表冊亦同步開放專班教師填報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1-2-2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1-4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1-5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1-6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1-7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1-8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1-9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1-10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1-11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1-12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1-16</a:t>
            </a:r>
            <a:endParaRPr lang="zh-TW" altLang="en-US" sz="2400" b="1" dirty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26</a:t>
            </a:fld>
            <a:endParaRPr lang="zh-TW" altLang="en-US" dirty="0"/>
          </a:p>
        </p:txBody>
      </p:sp>
      <p:pic>
        <p:nvPicPr>
          <p:cNvPr id="9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422680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" y="990599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324880" y="2486288"/>
            <a:ext cx="3693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/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資料應用單位請以表冊為主</a:t>
            </a:r>
            <a:endParaRPr lang="zh-TW" altLang="en-US" sz="2400" b="1" dirty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</p:txBody>
      </p:sp>
      <p:pic>
        <p:nvPicPr>
          <p:cNvPr id="10" name="Picture 8" descr="http://www.iconpng.com/png/phuzion/fav%20(sta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4" y="3703319"/>
            <a:ext cx="457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62793" y="3789599"/>
            <a:ext cx="7766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/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自</a:t>
            </a:r>
            <a: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110</a:t>
            </a:r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年</a:t>
            </a:r>
            <a: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10</a:t>
            </a:r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月填表期起，請使用</a:t>
            </a:r>
            <a: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Chrome</a:t>
            </a:r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或</a:t>
            </a:r>
            <a:r>
              <a:rPr lang="en-US" altLang="zh-TW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Edge</a:t>
            </a:r>
            <a:r>
              <a:rPr lang="zh-TW" altLang="en-US" sz="2400" b="1" dirty="0" smtClean="0">
                <a:solidFill>
                  <a:srgbClr val="242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Y얕은샘물M"/>
              </a:rPr>
              <a:t>登入系統</a:t>
            </a:r>
            <a:endParaRPr lang="zh-TW" altLang="en-US" sz="2400" b="1" dirty="0">
              <a:solidFill>
                <a:srgbClr val="24200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얕은샘물M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99" y="4170536"/>
            <a:ext cx="914400" cy="9334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941" y="4194152"/>
            <a:ext cx="942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8396" y="4631998"/>
            <a:ext cx="2558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聯絡資訊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9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7886700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聯絡資料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電話號碼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제목 44"/>
          <p:cNvSpPr txBox="1">
            <a:spLocks/>
          </p:cNvSpPr>
          <p:nvPr/>
        </p:nvSpPr>
        <p:spPr bwMode="auto">
          <a:xfrm>
            <a:off x="2416175" y="1443038"/>
            <a:ext cx="7359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05-5342601</a:t>
            </a:r>
            <a:endParaRPr kumimoji="0" lang="en-US" altLang="ko-KR" sz="9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2416175" y="5588000"/>
            <a:ext cx="91376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煩請確實依</a:t>
            </a:r>
            <a:r>
              <a:rPr kumimoji="0"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cs typeface="HY얕은샘물M"/>
              </a:rPr>
              <a:t>分機功能</a:t>
            </a:r>
            <a:r>
              <a:rPr kumimoji="0"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來電洽詢，可節省等待時間</a:t>
            </a:r>
            <a:r>
              <a:rPr kumimoji="0"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 </a:t>
            </a:r>
            <a:endParaRPr kumimoji="0"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cs typeface="HY얕은샘물M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626271368"/>
              </p:ext>
            </p:extLst>
          </p:nvPr>
        </p:nvGraphicFramePr>
        <p:xfrm>
          <a:off x="2586037" y="2312893"/>
          <a:ext cx="6910387" cy="359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6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7886700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聯絡資料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信箱功能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2124075" y="5357813"/>
            <a:ext cx="100679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煩請確實依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cs typeface="HY얕은샘물M"/>
              </a:rPr>
              <a:t>信箱功能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分類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Mail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HY얕은샘물M"/>
              </a:rPr>
              <a:t>問題，可節省轉信時間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cs typeface="HY얕은샘물M"/>
            </a:endParaRPr>
          </a:p>
          <a:p>
            <a:pPr eaLnBrk="1" hangingPunct="1">
              <a:lnSpc>
                <a:spcPts val="6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HY얕은샘물M"/>
                <a:cs typeface="HY얕은샘물M"/>
              </a:rPr>
              <a:t> </a:t>
            </a:r>
            <a:endParaRPr kumimoji="0"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HY얕은샘물M"/>
              <a:cs typeface="HY얕은샘물M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135730513"/>
              </p:ext>
            </p:extLst>
          </p:nvPr>
        </p:nvGraphicFramePr>
        <p:xfrm>
          <a:off x="1498735" y="403094"/>
          <a:ext cx="7940675" cy="575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78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324" y="4631998"/>
            <a:ext cx="7049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960371" y="2598203"/>
            <a:ext cx="78105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9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敬祝填表順利</a:t>
            </a:r>
            <a:endParaRPr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8113" y="4058637"/>
            <a:ext cx="39370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50" dirty="0">
                <a:ln w="1143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校務資料庫維運小組</a:t>
            </a:r>
          </a:p>
        </p:txBody>
      </p:sp>
      <p:grpSp>
        <p:nvGrpSpPr>
          <p:cNvPr id="4" name="组合 36"/>
          <p:cNvGrpSpPr/>
          <p:nvPr/>
        </p:nvGrpSpPr>
        <p:grpSpPr>
          <a:xfrm>
            <a:off x="1009171" y="1435353"/>
            <a:ext cx="1363850" cy="2185147"/>
            <a:chOff x="996950" y="2262188"/>
            <a:chExt cx="434975" cy="696913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37"/>
          <p:cNvGrpSpPr/>
          <p:nvPr/>
        </p:nvGrpSpPr>
        <p:grpSpPr>
          <a:xfrm>
            <a:off x="446709" y="708630"/>
            <a:ext cx="2399181" cy="2399181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6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6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9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6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9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7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03" name="组合 38"/>
          <p:cNvGrpSpPr/>
          <p:nvPr/>
        </p:nvGrpSpPr>
        <p:grpSpPr>
          <a:xfrm>
            <a:off x="1696072" y="3560233"/>
            <a:ext cx="9286253" cy="1037669"/>
            <a:chOff x="1216025" y="2955926"/>
            <a:chExt cx="1971675" cy="215900"/>
          </a:xfrm>
        </p:grpSpPr>
        <p:sp>
          <p:nvSpPr>
            <p:cNvPr id="50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6" name="组合 39"/>
          <p:cNvGrpSpPr/>
          <p:nvPr/>
        </p:nvGrpSpPr>
        <p:grpSpPr>
          <a:xfrm>
            <a:off x="10840464" y="4568995"/>
            <a:ext cx="283722" cy="443004"/>
            <a:chOff x="3141663" y="3136901"/>
            <a:chExt cx="90488" cy="141288"/>
          </a:xfrm>
        </p:grpSpPr>
        <p:sp>
          <p:nvSpPr>
            <p:cNvPr id="507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3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821740" y="2513399"/>
            <a:ext cx="78105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10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感謝蒞臨</a:t>
            </a:r>
            <a:br>
              <a:rPr lang="zh-TW" altLang="en-US" sz="10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後會有期！</a:t>
            </a:r>
            <a:endParaRPr lang="zh-TW" altLang="en-US" sz="10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6855" y="5954712"/>
            <a:ext cx="39370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50" dirty="0">
                <a:ln w="1143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校務資料庫維運小組</a:t>
            </a:r>
          </a:p>
        </p:txBody>
      </p:sp>
      <p:grpSp>
        <p:nvGrpSpPr>
          <p:cNvPr id="4" name="组合 36"/>
          <p:cNvGrpSpPr/>
          <p:nvPr/>
        </p:nvGrpSpPr>
        <p:grpSpPr>
          <a:xfrm>
            <a:off x="1009171" y="1435353"/>
            <a:ext cx="1363850" cy="2185147"/>
            <a:chOff x="996950" y="2262188"/>
            <a:chExt cx="434975" cy="696913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37"/>
          <p:cNvGrpSpPr/>
          <p:nvPr/>
        </p:nvGrpSpPr>
        <p:grpSpPr>
          <a:xfrm>
            <a:off x="446709" y="708630"/>
            <a:ext cx="2399181" cy="2399181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6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6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9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6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9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7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03" name="组合 38"/>
          <p:cNvGrpSpPr/>
          <p:nvPr/>
        </p:nvGrpSpPr>
        <p:grpSpPr>
          <a:xfrm>
            <a:off x="1696072" y="3560233"/>
            <a:ext cx="9543428" cy="948070"/>
            <a:chOff x="1216025" y="2955926"/>
            <a:chExt cx="1971675" cy="215900"/>
          </a:xfrm>
        </p:grpSpPr>
        <p:sp>
          <p:nvSpPr>
            <p:cNvPr id="50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6" name="组合 39"/>
          <p:cNvGrpSpPr/>
          <p:nvPr/>
        </p:nvGrpSpPr>
        <p:grpSpPr>
          <a:xfrm>
            <a:off x="11097639" y="4412738"/>
            <a:ext cx="283722" cy="443004"/>
            <a:chOff x="3141663" y="3136901"/>
            <a:chExt cx="90488" cy="141288"/>
          </a:xfrm>
        </p:grpSpPr>
        <p:sp>
          <p:nvSpPr>
            <p:cNvPr id="507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1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 txBox="1">
            <a:spLocks/>
          </p:cNvSpPr>
          <p:nvPr/>
        </p:nvSpPr>
        <p:spPr>
          <a:xfrm>
            <a:off x="1183491" y="221158"/>
            <a:ext cx="7886700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資料修正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92983" y="207741"/>
            <a:ext cx="6666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1362793" y="952499"/>
            <a:ext cx="825867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defRPr/>
            </a:pPr>
            <a:endParaRPr lang="en-US" altLang="zh-TW" sz="2800" b="1" dirty="0" smtClean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defRPr/>
            </a:pPr>
            <a:r>
              <a:rPr lang="zh-TW" altLang="en-US" sz="28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本期開放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學校申請暨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修正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「當期及歷史資料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8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時間：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defRPr/>
            </a:pP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11/10(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28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9:00~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11/22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28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5:00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資料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修正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5454594"/>
            <a:ext cx="12192000" cy="1413749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65580" y="565152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期起，申請修正後系統即自動開放修正權限</a:t>
            </a:r>
            <a:endParaRPr lang="zh-TW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" y="1342365"/>
            <a:ext cx="10096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資料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修正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5454594"/>
            <a:ext cx="12192000" cy="1413749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0022" y="1602801"/>
            <a:ext cx="10727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修正次數並無任何用途，也不會提供給任何單位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修正次數計算：依修正之各表學期數計算，不採計修正筆數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學年上、下學期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次數為二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2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0"/>
          <p:cNvSpPr/>
          <p:nvPr/>
        </p:nvSpPr>
        <p:spPr>
          <a:xfrm>
            <a:off x="4649047" y="1443641"/>
            <a:ext cx="2736786" cy="2729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9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99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324" y="4631998"/>
            <a:ext cx="7049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帳號新制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7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IP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 帳號綁定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5454594"/>
            <a:ext cx="12192000" cy="1413749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0022" y="1602801"/>
            <a:ext cx="10727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因應個資相關政策要求，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月份填表期起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1-14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每校限定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一個帳號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查詢功能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不受此限制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因應資安相關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填表期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所有使用者登入第二層時，需輸入圖像驗證碼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各校管理者需額外輸入寄送至管理者信箱的一次性認證碼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6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03"/>
          <p:cNvSpPr/>
          <p:nvPr/>
        </p:nvSpPr>
        <p:spPr bwMode="auto">
          <a:xfrm>
            <a:off x="626306" y="626842"/>
            <a:ext cx="11270549" cy="572246"/>
          </a:xfrm>
          <a:custGeom>
            <a:avLst/>
            <a:gdLst>
              <a:gd name="T0" fmla="*/ 0 w 1861"/>
              <a:gd name="T1" fmla="*/ 0 h 112"/>
              <a:gd name="T2" fmla="*/ 0 w 1861"/>
              <a:gd name="T3" fmla="*/ 60 h 112"/>
              <a:gd name="T4" fmla="*/ 29 w 1861"/>
              <a:gd name="T5" fmla="*/ 86 h 112"/>
              <a:gd name="T6" fmla="*/ 29 w 1861"/>
              <a:gd name="T7" fmla="*/ 86 h 112"/>
              <a:gd name="T8" fmla="*/ 1835 w 1861"/>
              <a:gd name="T9" fmla="*/ 86 h 112"/>
              <a:gd name="T10" fmla="*/ 1861 w 1861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1" h="112">
                <a:moveTo>
                  <a:pt x="0" y="0"/>
                </a:moveTo>
                <a:cubicBezTo>
                  <a:pt x="0" y="60"/>
                  <a:pt x="0" y="60"/>
                  <a:pt x="0" y="60"/>
                </a:cubicBezTo>
                <a:cubicBezTo>
                  <a:pt x="0" y="74"/>
                  <a:pt x="13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1835" y="86"/>
                  <a:pt x="1835" y="86"/>
                  <a:pt x="1835" y="86"/>
                </a:cubicBezTo>
                <a:cubicBezTo>
                  <a:pt x="1849" y="86"/>
                  <a:pt x="1861" y="97"/>
                  <a:pt x="1861" y="112"/>
                </a:cubicBezTo>
              </a:path>
            </a:pathLst>
          </a:custGeom>
          <a:noFill/>
          <a:ln w="38100" cap="flat">
            <a:solidFill>
              <a:srgbClr val="3E3A3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占位符 7"/>
          <p:cNvSpPr txBox="1">
            <a:spLocks/>
          </p:cNvSpPr>
          <p:nvPr/>
        </p:nvSpPr>
        <p:spPr>
          <a:xfrm>
            <a:off x="1038223" y="242121"/>
            <a:ext cx="11153776" cy="7694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A289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帳號管理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214391" y="207742"/>
            <a:ext cx="823833" cy="782857"/>
          </a:xfrm>
          <a:prstGeom prst="roundRect">
            <a:avLst>
              <a:gd name="adj" fmla="val 12258"/>
            </a:avLst>
          </a:prstGeom>
          <a:solidFill>
            <a:schemeClr val="accent6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214392" y="223129"/>
            <a:ext cx="82383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36ACD9-F410-4E0C-AA39-2C3CA9F8E6F8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-1" y="5454594"/>
            <a:ext cx="12192000" cy="1413749"/>
          </a:xfrm>
          <a:prstGeom prst="rect">
            <a:avLst/>
          </a:prstGeom>
          <a:solidFill>
            <a:srgbClr val="C1DFAF">
              <a:alpha val="4549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0022" y="1547144"/>
            <a:ext cx="107277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修改密碼功能位置調整：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者可於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「權限管理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中選擇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修改密碼功能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者可於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登入後選單第一行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歷年資料旁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選擇修改密碼功能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密碼規則：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◎最少八個字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英文大小寫、數字、符號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不含空白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符號僅可填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@#$%^&amp;+=-_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六個月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需更換一次密碼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4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1133</Words>
  <Application>Microsoft Office PowerPoint</Application>
  <PresentationFormat>寬螢幕</PresentationFormat>
  <Paragraphs>186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等线</vt:lpstr>
      <vt:lpstr>HY얕은샘물M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技專校院校務資料庫 110年10月份系統操作簡報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技專校院校務資料庫 107年03月份填表說明會</dc:title>
  <dc:creator>tvedb</dc:creator>
  <cp:lastModifiedBy>Hewlett-Packard Company</cp:lastModifiedBy>
  <cp:revision>307</cp:revision>
  <dcterms:created xsi:type="dcterms:W3CDTF">2018-01-16T02:34:19Z</dcterms:created>
  <dcterms:modified xsi:type="dcterms:W3CDTF">2021-08-27T01:07:54Z</dcterms:modified>
</cp:coreProperties>
</file>